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8" r:id="rId1"/>
    <p:sldMasterId id="2147483816" r:id="rId2"/>
  </p:sldMasterIdLst>
  <p:notesMasterIdLst>
    <p:notesMasterId r:id="rId38"/>
  </p:notesMasterIdLst>
  <p:handoutMasterIdLst>
    <p:handoutMasterId r:id="rId39"/>
  </p:handoutMasterIdLst>
  <p:sldIdLst>
    <p:sldId id="388" r:id="rId3"/>
    <p:sldId id="530" r:id="rId4"/>
    <p:sldId id="389" r:id="rId5"/>
    <p:sldId id="391" r:id="rId6"/>
    <p:sldId id="390" r:id="rId7"/>
    <p:sldId id="392" r:id="rId8"/>
    <p:sldId id="393" r:id="rId9"/>
    <p:sldId id="394" r:id="rId10"/>
    <p:sldId id="414" r:id="rId11"/>
    <p:sldId id="415" r:id="rId12"/>
    <p:sldId id="417" r:id="rId13"/>
    <p:sldId id="396" r:id="rId14"/>
    <p:sldId id="418" r:id="rId15"/>
    <p:sldId id="425" r:id="rId16"/>
    <p:sldId id="395" r:id="rId17"/>
    <p:sldId id="404" r:id="rId18"/>
    <p:sldId id="405" r:id="rId19"/>
    <p:sldId id="406" r:id="rId20"/>
    <p:sldId id="419" r:id="rId21"/>
    <p:sldId id="426" r:id="rId22"/>
    <p:sldId id="422" r:id="rId23"/>
    <p:sldId id="398" r:id="rId24"/>
    <p:sldId id="399" r:id="rId25"/>
    <p:sldId id="400" r:id="rId26"/>
    <p:sldId id="421" r:id="rId27"/>
    <p:sldId id="529" r:id="rId28"/>
    <p:sldId id="411" r:id="rId29"/>
    <p:sldId id="412" r:id="rId30"/>
    <p:sldId id="413" r:id="rId31"/>
    <p:sldId id="531" r:id="rId32"/>
    <p:sldId id="408" r:id="rId33"/>
    <p:sldId id="532" r:id="rId34"/>
    <p:sldId id="407" r:id="rId35"/>
    <p:sldId id="420" r:id="rId36"/>
    <p:sldId id="409" r:id="rId37"/>
  </p:sldIdLst>
  <p:sldSz cx="9144000" cy="5143500" type="screen16x9"/>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206C271-A17B-4745-8409-D19C184D271D}">
          <p14:sldIdLst>
            <p14:sldId id="388"/>
            <p14:sldId id="530"/>
            <p14:sldId id="389"/>
            <p14:sldId id="391"/>
            <p14:sldId id="390"/>
            <p14:sldId id="392"/>
            <p14:sldId id="393"/>
            <p14:sldId id="394"/>
            <p14:sldId id="414"/>
            <p14:sldId id="415"/>
            <p14:sldId id="417"/>
            <p14:sldId id="396"/>
            <p14:sldId id="418"/>
            <p14:sldId id="425"/>
            <p14:sldId id="395"/>
            <p14:sldId id="404"/>
            <p14:sldId id="405"/>
            <p14:sldId id="406"/>
            <p14:sldId id="419"/>
            <p14:sldId id="426"/>
            <p14:sldId id="422"/>
            <p14:sldId id="398"/>
            <p14:sldId id="399"/>
            <p14:sldId id="400"/>
            <p14:sldId id="421"/>
            <p14:sldId id="529"/>
            <p14:sldId id="411"/>
            <p14:sldId id="412"/>
            <p14:sldId id="413"/>
            <p14:sldId id="531"/>
            <p14:sldId id="408"/>
            <p14:sldId id="532"/>
            <p14:sldId id="407"/>
            <p14:sldId id="420"/>
            <p14:sldId id="409"/>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9" autoAdjust="0"/>
    <p:restoredTop sz="90479" autoAdjust="0"/>
  </p:normalViewPr>
  <p:slideViewPr>
    <p:cSldViewPr snapToGrid="0">
      <p:cViewPr varScale="1">
        <p:scale>
          <a:sx n="103" d="100"/>
          <a:sy n="103" d="100"/>
        </p:scale>
        <p:origin x="192" y="976"/>
      </p:cViewPr>
      <p:guideLst>
        <p:guide orient="horz" pos="1620"/>
        <p:guide pos="2880"/>
      </p:guideLst>
    </p:cSldViewPr>
  </p:slideViewPr>
  <p:notesTextViewPr>
    <p:cViewPr>
      <p:scale>
        <a:sx n="1" d="1"/>
        <a:sy n="1" d="1"/>
      </p:scale>
      <p:origin x="0" y="0"/>
    </p:cViewPr>
  </p:notesTextViewPr>
  <p:sorterViewPr>
    <p:cViewPr>
      <p:scale>
        <a:sx n="100" d="100"/>
        <a:sy n="100" d="100"/>
      </p:scale>
      <p:origin x="0" y="5070"/>
    </p:cViewPr>
  </p:sorterViewPr>
  <p:notesViewPr>
    <p:cSldViewPr snapToGrid="0">
      <p:cViewPr varScale="1">
        <p:scale>
          <a:sx n="57" d="100"/>
          <a:sy n="57" d="100"/>
        </p:scale>
        <p:origin x="-2520"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DFF8F0-D212-421C-9BCE-47FB1F899FB4}"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4BABE171-ECC8-428D-88A4-A60D615B222D}">
      <dgm:prSet/>
      <dgm:spPr/>
      <dgm:t>
        <a:bodyPr/>
        <a:lstStyle/>
        <a:p>
          <a:pPr>
            <a:defRPr b="1"/>
          </a:pPr>
          <a:r>
            <a:rPr lang="en-US"/>
            <a:t>1961</a:t>
          </a:r>
        </a:p>
      </dgm:t>
    </dgm:pt>
    <dgm:pt modelId="{FD25737C-4597-49CD-BED2-CFCC6948A301}" type="parTrans" cxnId="{B4D1C05A-B289-4DF7-83A4-8732EFED61D9}">
      <dgm:prSet/>
      <dgm:spPr/>
      <dgm:t>
        <a:bodyPr/>
        <a:lstStyle/>
        <a:p>
          <a:endParaRPr lang="en-US"/>
        </a:p>
      </dgm:t>
    </dgm:pt>
    <dgm:pt modelId="{51D04F9A-E22F-4D35-9808-CAEA96CE029E}" type="sibTrans" cxnId="{B4D1C05A-B289-4DF7-83A4-8732EFED61D9}">
      <dgm:prSet/>
      <dgm:spPr/>
      <dgm:t>
        <a:bodyPr/>
        <a:lstStyle/>
        <a:p>
          <a:endParaRPr lang="en-US"/>
        </a:p>
      </dgm:t>
    </dgm:pt>
    <dgm:pt modelId="{AAEA1460-C312-4A1B-823B-6F290C2D086D}">
      <dgm:prSet/>
      <dgm:spPr/>
      <dgm:t>
        <a:bodyPr/>
        <a:lstStyle/>
        <a:p>
          <a:pPr>
            <a:defRPr b="1"/>
          </a:pPr>
          <a:r>
            <a:rPr lang="en-US" dirty="0"/>
            <a:t>1962</a:t>
          </a:r>
        </a:p>
      </dgm:t>
    </dgm:pt>
    <dgm:pt modelId="{F989BDA4-4BDF-4239-91F2-0F68E2EB3A15}" type="parTrans" cxnId="{81878B47-9774-4040-9D1B-C6444943D9F9}">
      <dgm:prSet/>
      <dgm:spPr/>
      <dgm:t>
        <a:bodyPr/>
        <a:lstStyle/>
        <a:p>
          <a:endParaRPr lang="en-US"/>
        </a:p>
      </dgm:t>
    </dgm:pt>
    <dgm:pt modelId="{B2CB3861-E65B-49B1-A659-6C8E48E77786}" type="sibTrans" cxnId="{81878B47-9774-4040-9D1B-C6444943D9F9}">
      <dgm:prSet/>
      <dgm:spPr/>
      <dgm:t>
        <a:bodyPr/>
        <a:lstStyle/>
        <a:p>
          <a:endParaRPr lang="en-US"/>
        </a:p>
      </dgm:t>
    </dgm:pt>
    <dgm:pt modelId="{C029B1CA-34E8-4F15-AE02-13D7854B2BED}">
      <dgm:prSet custT="1"/>
      <dgm:spPr/>
      <dgm:t>
        <a:bodyPr/>
        <a:lstStyle/>
        <a:p>
          <a:r>
            <a:rPr lang="en-US" sz="1800"/>
            <a:t>Licklider’s vision of Galactic Network</a:t>
          </a:r>
        </a:p>
      </dgm:t>
    </dgm:pt>
    <dgm:pt modelId="{F05C8F3E-7732-46A1-BB23-52452B55353D}" type="parTrans" cxnId="{BB201C56-484D-4354-ACCD-F362762D6FF5}">
      <dgm:prSet/>
      <dgm:spPr/>
      <dgm:t>
        <a:bodyPr/>
        <a:lstStyle/>
        <a:p>
          <a:endParaRPr lang="en-US"/>
        </a:p>
      </dgm:t>
    </dgm:pt>
    <dgm:pt modelId="{3831A9AE-2937-4EAA-93EA-BB9384FCDBD4}" type="sibTrans" cxnId="{BB201C56-484D-4354-ACCD-F362762D6FF5}">
      <dgm:prSet/>
      <dgm:spPr/>
      <dgm:t>
        <a:bodyPr/>
        <a:lstStyle/>
        <a:p>
          <a:endParaRPr lang="en-US"/>
        </a:p>
      </dgm:t>
    </dgm:pt>
    <dgm:pt modelId="{3A2D9515-99ED-4432-B990-B680F09C65F6}">
      <dgm:prSet/>
      <dgm:spPr/>
      <dgm:t>
        <a:bodyPr/>
        <a:lstStyle/>
        <a:p>
          <a:pPr>
            <a:defRPr b="1"/>
          </a:pPr>
          <a:r>
            <a:rPr lang="en-US"/>
            <a:t>1965</a:t>
          </a:r>
        </a:p>
      </dgm:t>
    </dgm:pt>
    <dgm:pt modelId="{80EF6743-A691-4B01-A9A7-F0495023968F}" type="parTrans" cxnId="{FFC829B2-BE87-4462-80BA-A68C5BF52788}">
      <dgm:prSet/>
      <dgm:spPr/>
      <dgm:t>
        <a:bodyPr/>
        <a:lstStyle/>
        <a:p>
          <a:endParaRPr lang="en-US"/>
        </a:p>
      </dgm:t>
    </dgm:pt>
    <dgm:pt modelId="{B818F768-0B65-4158-8765-A2F4EC35B1F1}" type="sibTrans" cxnId="{FFC829B2-BE87-4462-80BA-A68C5BF52788}">
      <dgm:prSet/>
      <dgm:spPr/>
      <dgm:t>
        <a:bodyPr/>
        <a:lstStyle/>
        <a:p>
          <a:endParaRPr lang="en-US"/>
        </a:p>
      </dgm:t>
    </dgm:pt>
    <dgm:pt modelId="{0A6BA7BE-9CD4-4F63-85FC-ED82DE753E73}">
      <dgm:prSet custT="1"/>
      <dgm:spPr/>
      <dgm:t>
        <a:bodyPr/>
        <a:lstStyle/>
        <a:p>
          <a:r>
            <a:rPr lang="en-US" sz="1800" dirty="0"/>
            <a:t>Roberts connects computers over phone line</a:t>
          </a:r>
        </a:p>
      </dgm:t>
    </dgm:pt>
    <dgm:pt modelId="{2C425725-1C3B-4B4A-A07C-3612180D2F3B}" type="parTrans" cxnId="{48BDF072-C8C3-4285-A1FD-8E79ED2DB95A}">
      <dgm:prSet/>
      <dgm:spPr/>
      <dgm:t>
        <a:bodyPr/>
        <a:lstStyle/>
        <a:p>
          <a:endParaRPr lang="en-US"/>
        </a:p>
      </dgm:t>
    </dgm:pt>
    <dgm:pt modelId="{DC0F7EA3-378A-4ED9-A344-482323132E31}" type="sibTrans" cxnId="{48BDF072-C8C3-4285-A1FD-8E79ED2DB95A}">
      <dgm:prSet/>
      <dgm:spPr/>
      <dgm:t>
        <a:bodyPr/>
        <a:lstStyle/>
        <a:p>
          <a:endParaRPr lang="en-US"/>
        </a:p>
      </dgm:t>
    </dgm:pt>
    <dgm:pt modelId="{A60DA3AB-2C36-480B-A0CE-970C6768B763}">
      <dgm:prSet/>
      <dgm:spPr/>
      <dgm:t>
        <a:bodyPr/>
        <a:lstStyle/>
        <a:p>
          <a:pPr>
            <a:defRPr b="1"/>
          </a:pPr>
          <a:r>
            <a:rPr lang="en-US"/>
            <a:t>1967</a:t>
          </a:r>
        </a:p>
      </dgm:t>
    </dgm:pt>
    <dgm:pt modelId="{766121EA-6DF9-4F19-B918-CE39AC70DC44}" type="parTrans" cxnId="{58CA7BB0-30D5-482D-9E4D-D46C86F60CCA}">
      <dgm:prSet/>
      <dgm:spPr/>
      <dgm:t>
        <a:bodyPr/>
        <a:lstStyle/>
        <a:p>
          <a:endParaRPr lang="en-US"/>
        </a:p>
      </dgm:t>
    </dgm:pt>
    <dgm:pt modelId="{D34E94E8-EA25-4973-8E19-A7C8DDB1B7C0}" type="sibTrans" cxnId="{58CA7BB0-30D5-482D-9E4D-D46C86F60CCA}">
      <dgm:prSet/>
      <dgm:spPr/>
      <dgm:t>
        <a:bodyPr/>
        <a:lstStyle/>
        <a:p>
          <a:endParaRPr lang="en-US"/>
        </a:p>
      </dgm:t>
    </dgm:pt>
    <dgm:pt modelId="{21A5B052-E71A-4CC8-BA4D-BDC8B0CB9DB4}">
      <dgm:prSet custT="1"/>
      <dgm:spPr/>
      <dgm:t>
        <a:bodyPr/>
        <a:lstStyle/>
        <a:p>
          <a:r>
            <a:rPr lang="en-US" sz="1800" dirty="0"/>
            <a:t>Roberts publishes vision of ARPANET</a:t>
          </a:r>
        </a:p>
      </dgm:t>
    </dgm:pt>
    <dgm:pt modelId="{DA8E6CD0-63AD-4975-878D-3B2251795A4C}" type="parTrans" cxnId="{DBFFEBEF-AD11-434B-A173-777474DE8E25}">
      <dgm:prSet/>
      <dgm:spPr/>
      <dgm:t>
        <a:bodyPr/>
        <a:lstStyle/>
        <a:p>
          <a:endParaRPr lang="en-US"/>
        </a:p>
      </dgm:t>
    </dgm:pt>
    <dgm:pt modelId="{741E3F44-9F0D-4EB3-BFB8-7651C699B26B}" type="sibTrans" cxnId="{DBFFEBEF-AD11-434B-A173-777474DE8E25}">
      <dgm:prSet/>
      <dgm:spPr/>
      <dgm:t>
        <a:bodyPr/>
        <a:lstStyle/>
        <a:p>
          <a:endParaRPr lang="en-US"/>
        </a:p>
      </dgm:t>
    </dgm:pt>
    <dgm:pt modelId="{F9981BB0-B703-4338-B0D9-8F3C22760816}">
      <dgm:prSet/>
      <dgm:spPr/>
      <dgm:t>
        <a:bodyPr/>
        <a:lstStyle/>
        <a:p>
          <a:pPr>
            <a:defRPr b="1"/>
          </a:pPr>
          <a:r>
            <a:rPr lang="en-US" dirty="0"/>
            <a:t>1969</a:t>
          </a:r>
        </a:p>
      </dgm:t>
    </dgm:pt>
    <dgm:pt modelId="{29D442E8-065D-425D-9518-CE865F254FC1}" type="parTrans" cxnId="{0BC5E558-7475-4073-A654-1683729EFFB6}">
      <dgm:prSet/>
      <dgm:spPr/>
      <dgm:t>
        <a:bodyPr/>
        <a:lstStyle/>
        <a:p>
          <a:endParaRPr lang="en-US"/>
        </a:p>
      </dgm:t>
    </dgm:pt>
    <dgm:pt modelId="{CAE67DF6-5849-42B5-966B-F5ED50948E87}" type="sibTrans" cxnId="{0BC5E558-7475-4073-A654-1683729EFFB6}">
      <dgm:prSet/>
      <dgm:spPr/>
      <dgm:t>
        <a:bodyPr/>
        <a:lstStyle/>
        <a:p>
          <a:endParaRPr lang="en-US"/>
        </a:p>
      </dgm:t>
    </dgm:pt>
    <dgm:pt modelId="{D46FBE76-4BBC-4196-8E56-DC7F132C30AF}">
      <dgm:prSet custT="1"/>
      <dgm:spPr/>
      <dgm:t>
        <a:bodyPr/>
        <a:lstStyle/>
        <a:p>
          <a:r>
            <a:rPr lang="en-US" sz="1800" dirty="0"/>
            <a:t>BBN installs first </a:t>
          </a:r>
          <a:r>
            <a:rPr lang="en-US" sz="1800" dirty="0" err="1"/>
            <a:t>InterfaceMsgProcessor</a:t>
          </a:r>
          <a:r>
            <a:rPr lang="en-US" sz="1800" dirty="0"/>
            <a:t> at UCLA</a:t>
          </a:r>
        </a:p>
      </dgm:t>
    </dgm:pt>
    <dgm:pt modelId="{19D24D32-AD4E-4E72-AD3A-9DE77C71D4BE}" type="parTrans" cxnId="{2E7954EA-76BA-48C9-B86A-EFC116EF77C2}">
      <dgm:prSet/>
      <dgm:spPr/>
      <dgm:t>
        <a:bodyPr/>
        <a:lstStyle/>
        <a:p>
          <a:endParaRPr lang="en-US"/>
        </a:p>
      </dgm:t>
    </dgm:pt>
    <dgm:pt modelId="{5F156D1F-5E57-4C67-8CA0-A73ACBA652F9}" type="sibTrans" cxnId="{2E7954EA-76BA-48C9-B86A-EFC116EF77C2}">
      <dgm:prSet/>
      <dgm:spPr/>
      <dgm:t>
        <a:bodyPr/>
        <a:lstStyle/>
        <a:p>
          <a:endParaRPr lang="en-US"/>
        </a:p>
      </dgm:t>
    </dgm:pt>
    <dgm:pt modelId="{D64308AD-DA8F-4439-AEBB-AE2AFDA6C415}">
      <dgm:prSet/>
      <dgm:spPr/>
      <dgm:t>
        <a:bodyPr/>
        <a:lstStyle/>
        <a:p>
          <a:pPr>
            <a:defRPr b="1"/>
          </a:pPr>
          <a:r>
            <a:rPr lang="en-US"/>
            <a:t>1970</a:t>
          </a:r>
        </a:p>
      </dgm:t>
    </dgm:pt>
    <dgm:pt modelId="{CFFA853F-B136-4ADF-B95D-5A97D0A212A3}" type="parTrans" cxnId="{28F028F5-6774-4D07-814B-953E021B92C7}">
      <dgm:prSet/>
      <dgm:spPr/>
      <dgm:t>
        <a:bodyPr/>
        <a:lstStyle/>
        <a:p>
          <a:endParaRPr lang="en-US"/>
        </a:p>
      </dgm:t>
    </dgm:pt>
    <dgm:pt modelId="{00F79FC5-055D-426C-A51D-5C96606E0C8A}" type="sibTrans" cxnId="{28F028F5-6774-4D07-814B-953E021B92C7}">
      <dgm:prSet/>
      <dgm:spPr/>
      <dgm:t>
        <a:bodyPr/>
        <a:lstStyle/>
        <a:p>
          <a:endParaRPr lang="en-US"/>
        </a:p>
      </dgm:t>
    </dgm:pt>
    <dgm:pt modelId="{C43EF070-3861-4982-B24E-4FF0A5725082}">
      <dgm:prSet custT="1"/>
      <dgm:spPr/>
      <dgm:t>
        <a:bodyPr/>
        <a:lstStyle/>
        <a:p>
          <a:r>
            <a:rPr lang="en-US" sz="1800" dirty="0"/>
            <a:t>Network Control Protocol (NCP)</a:t>
          </a:r>
        </a:p>
      </dgm:t>
    </dgm:pt>
    <dgm:pt modelId="{27343AEC-79B0-449D-A5E1-F7CD39C65B03}" type="parTrans" cxnId="{A5B14405-8242-45F7-8124-C81E54D280FE}">
      <dgm:prSet/>
      <dgm:spPr/>
      <dgm:t>
        <a:bodyPr/>
        <a:lstStyle/>
        <a:p>
          <a:endParaRPr lang="en-US"/>
        </a:p>
      </dgm:t>
    </dgm:pt>
    <dgm:pt modelId="{1E7AFEF3-C263-4536-9E7B-CBE82A33BC8E}" type="sibTrans" cxnId="{A5B14405-8242-45F7-8124-C81E54D280FE}">
      <dgm:prSet/>
      <dgm:spPr/>
      <dgm:t>
        <a:bodyPr/>
        <a:lstStyle/>
        <a:p>
          <a:endParaRPr lang="en-US"/>
        </a:p>
      </dgm:t>
    </dgm:pt>
    <dgm:pt modelId="{250FBAED-53DD-4693-83E1-FA67E976EC59}">
      <dgm:prSet/>
      <dgm:spPr/>
      <dgm:t>
        <a:bodyPr/>
        <a:lstStyle/>
        <a:p>
          <a:pPr>
            <a:defRPr b="1"/>
          </a:pPr>
          <a:r>
            <a:rPr lang="en-US"/>
            <a:t>1972</a:t>
          </a:r>
        </a:p>
      </dgm:t>
    </dgm:pt>
    <dgm:pt modelId="{01DB6835-9803-413F-82E9-35924E223E97}" type="parTrans" cxnId="{088D17E0-9758-4327-AF29-8C1CC3CD7AB3}">
      <dgm:prSet/>
      <dgm:spPr/>
      <dgm:t>
        <a:bodyPr/>
        <a:lstStyle/>
        <a:p>
          <a:endParaRPr lang="en-US"/>
        </a:p>
      </dgm:t>
    </dgm:pt>
    <dgm:pt modelId="{DF98A31B-FD2D-45D8-85DF-E36FB20C751B}" type="sibTrans" cxnId="{088D17E0-9758-4327-AF29-8C1CC3CD7AB3}">
      <dgm:prSet/>
      <dgm:spPr/>
      <dgm:t>
        <a:bodyPr/>
        <a:lstStyle/>
        <a:p>
          <a:endParaRPr lang="en-US"/>
        </a:p>
      </dgm:t>
    </dgm:pt>
    <dgm:pt modelId="{BE14B023-D7B2-4A19-942A-E99A58B09069}">
      <dgm:prSet custT="1"/>
      <dgm:spPr/>
      <dgm:t>
        <a:bodyPr/>
        <a:lstStyle/>
        <a:p>
          <a:r>
            <a:rPr lang="en-US" sz="1800" dirty="0"/>
            <a:t>Public </a:t>
          </a:r>
          <a:r>
            <a:rPr lang="en-US" sz="1800" dirty="0" err="1"/>
            <a:t>demonstra-tion</a:t>
          </a:r>
          <a:r>
            <a:rPr lang="en-US" sz="1800" dirty="0"/>
            <a:t> of ARPANET</a:t>
          </a:r>
        </a:p>
      </dgm:t>
    </dgm:pt>
    <dgm:pt modelId="{2C2005C5-4566-405A-92BC-78776488E40D}" type="parTrans" cxnId="{1A4E0063-A1D1-4B03-8EA8-2A4B3A5B892A}">
      <dgm:prSet/>
      <dgm:spPr/>
      <dgm:t>
        <a:bodyPr/>
        <a:lstStyle/>
        <a:p>
          <a:endParaRPr lang="en-US"/>
        </a:p>
      </dgm:t>
    </dgm:pt>
    <dgm:pt modelId="{112B4E7E-F829-42E8-BE79-FA9F931D2938}" type="sibTrans" cxnId="{1A4E0063-A1D1-4B03-8EA8-2A4B3A5B892A}">
      <dgm:prSet/>
      <dgm:spPr/>
      <dgm:t>
        <a:bodyPr/>
        <a:lstStyle/>
        <a:p>
          <a:endParaRPr lang="en-US"/>
        </a:p>
      </dgm:t>
    </dgm:pt>
    <dgm:pt modelId="{F11E68E0-6577-4AD5-B93E-FFA6BFD3D66A}">
      <dgm:prSet/>
      <dgm:spPr/>
      <dgm:t>
        <a:bodyPr/>
        <a:lstStyle/>
        <a:p>
          <a:pPr>
            <a:defRPr b="1"/>
          </a:pPr>
          <a:r>
            <a:rPr lang="en-US"/>
            <a:t>1972</a:t>
          </a:r>
        </a:p>
      </dgm:t>
    </dgm:pt>
    <dgm:pt modelId="{F96743D5-AE87-4F34-922A-EC216524AB1F}" type="parTrans" cxnId="{8CB1884E-1102-4C35-B749-EF692DD85C00}">
      <dgm:prSet/>
      <dgm:spPr/>
      <dgm:t>
        <a:bodyPr/>
        <a:lstStyle/>
        <a:p>
          <a:endParaRPr lang="en-US"/>
        </a:p>
      </dgm:t>
    </dgm:pt>
    <dgm:pt modelId="{47F1C75D-0C84-4422-B086-A0021EB0B0C5}" type="sibTrans" cxnId="{8CB1884E-1102-4C35-B749-EF692DD85C00}">
      <dgm:prSet/>
      <dgm:spPr/>
      <dgm:t>
        <a:bodyPr/>
        <a:lstStyle/>
        <a:p>
          <a:endParaRPr lang="en-US"/>
        </a:p>
      </dgm:t>
    </dgm:pt>
    <dgm:pt modelId="{54F7DF22-74BE-4131-B245-F5C5C6DD3E6C}">
      <dgm:prSet custT="1"/>
      <dgm:spPr/>
      <dgm:t>
        <a:bodyPr/>
        <a:lstStyle/>
        <a:p>
          <a:r>
            <a:rPr lang="en-US" sz="1800" dirty="0"/>
            <a:t>Kahn @ DARPA advocates Open Architecture</a:t>
          </a:r>
        </a:p>
      </dgm:t>
    </dgm:pt>
    <dgm:pt modelId="{833E35BD-378B-47B1-887F-214AEC4369E5}" type="parTrans" cxnId="{94CE98CC-97EA-4529-AE70-C8FFC357000D}">
      <dgm:prSet/>
      <dgm:spPr/>
      <dgm:t>
        <a:bodyPr/>
        <a:lstStyle/>
        <a:p>
          <a:endParaRPr lang="en-US"/>
        </a:p>
      </dgm:t>
    </dgm:pt>
    <dgm:pt modelId="{61457DA2-5DA0-454F-98B4-B4F041E60767}" type="sibTrans" cxnId="{94CE98CC-97EA-4529-AE70-C8FFC357000D}">
      <dgm:prSet/>
      <dgm:spPr/>
      <dgm:t>
        <a:bodyPr/>
        <a:lstStyle/>
        <a:p>
          <a:endParaRPr lang="en-US"/>
        </a:p>
      </dgm:t>
    </dgm:pt>
    <dgm:pt modelId="{3CB24312-A581-4F11-9A96-55CDCA1D9EAF}">
      <dgm:prSet/>
      <dgm:spPr/>
      <dgm:t>
        <a:bodyPr/>
        <a:lstStyle/>
        <a:p>
          <a:pPr>
            <a:defRPr b="1"/>
          </a:pPr>
          <a:r>
            <a:rPr lang="en-US"/>
            <a:t>1972</a:t>
          </a:r>
        </a:p>
      </dgm:t>
    </dgm:pt>
    <dgm:pt modelId="{5DACED0C-39CE-4456-9B88-CF5BDDCAB539}" type="parTrans" cxnId="{DB18AE42-67C0-4713-AD70-F3993CF24183}">
      <dgm:prSet/>
      <dgm:spPr/>
      <dgm:t>
        <a:bodyPr/>
        <a:lstStyle/>
        <a:p>
          <a:endParaRPr lang="en-US"/>
        </a:p>
      </dgm:t>
    </dgm:pt>
    <dgm:pt modelId="{005E6732-1E0C-4B01-8CF9-39715911F99D}" type="sibTrans" cxnId="{DB18AE42-67C0-4713-AD70-F3993CF24183}">
      <dgm:prSet/>
      <dgm:spPr/>
      <dgm:t>
        <a:bodyPr/>
        <a:lstStyle/>
        <a:p>
          <a:endParaRPr lang="en-US"/>
        </a:p>
      </dgm:t>
    </dgm:pt>
    <dgm:pt modelId="{56E71012-CB5F-4B64-9F91-75E8C79D45A2}">
      <dgm:prSet custT="1"/>
      <dgm:spPr/>
      <dgm:t>
        <a:bodyPr/>
        <a:lstStyle/>
        <a:p>
          <a:r>
            <a:rPr lang="en-US" sz="1800"/>
            <a:t>Vint Cerf @ Stanford writes TCP</a:t>
          </a:r>
        </a:p>
      </dgm:t>
    </dgm:pt>
    <dgm:pt modelId="{019E1910-4F8E-44FF-A7BD-037EAE0ED7BF}" type="parTrans" cxnId="{F10891C7-80E9-4F44-95D9-F49A1C2977D6}">
      <dgm:prSet/>
      <dgm:spPr/>
      <dgm:t>
        <a:bodyPr/>
        <a:lstStyle/>
        <a:p>
          <a:endParaRPr lang="en-US"/>
        </a:p>
      </dgm:t>
    </dgm:pt>
    <dgm:pt modelId="{13AC9A1C-D919-48D6-89C0-6873F742F9F9}" type="sibTrans" cxnId="{F10891C7-80E9-4F44-95D9-F49A1C2977D6}">
      <dgm:prSet/>
      <dgm:spPr/>
      <dgm:t>
        <a:bodyPr/>
        <a:lstStyle/>
        <a:p>
          <a:endParaRPr lang="en-US"/>
        </a:p>
      </dgm:t>
    </dgm:pt>
    <dgm:pt modelId="{6B478930-BA2F-4561-87A5-32DC9AE8CA74}">
      <dgm:prSet custT="1"/>
      <dgm:spPr/>
      <dgm:t>
        <a:bodyPr/>
        <a:lstStyle/>
        <a:p>
          <a:r>
            <a:rPr lang="en-US" sz="1800" dirty="0"/>
            <a:t>Kleinrock @ MIT: packet-switched network</a:t>
          </a:r>
        </a:p>
      </dgm:t>
    </dgm:pt>
    <dgm:pt modelId="{7CC97588-EF7C-4578-80B5-8D9436288F72}" type="sibTrans" cxnId="{560F38D0-8BE0-42F2-A506-CE994CBEC2AB}">
      <dgm:prSet/>
      <dgm:spPr/>
      <dgm:t>
        <a:bodyPr/>
        <a:lstStyle/>
        <a:p>
          <a:endParaRPr lang="en-US"/>
        </a:p>
      </dgm:t>
    </dgm:pt>
    <dgm:pt modelId="{651D9268-E55F-4832-A0A9-265E4E6E2E4C}" type="parTrans" cxnId="{560F38D0-8BE0-42F2-A506-CE994CBEC2AB}">
      <dgm:prSet/>
      <dgm:spPr/>
      <dgm:t>
        <a:bodyPr/>
        <a:lstStyle/>
        <a:p>
          <a:endParaRPr lang="en-US"/>
        </a:p>
      </dgm:t>
    </dgm:pt>
    <dgm:pt modelId="{7A9EF685-018D-4169-8870-9BDD6FC9BD8B}" type="pres">
      <dgm:prSet presAssocID="{36DFF8F0-D212-421C-9BCE-47FB1F899FB4}" presName="root" presStyleCnt="0">
        <dgm:presLayoutVars>
          <dgm:chMax/>
          <dgm:chPref/>
          <dgm:animLvl val="lvl"/>
        </dgm:presLayoutVars>
      </dgm:prSet>
      <dgm:spPr/>
    </dgm:pt>
    <dgm:pt modelId="{861B850E-FA6F-4D91-89A4-598A48D4A8BB}" type="pres">
      <dgm:prSet presAssocID="{36DFF8F0-D212-421C-9BCE-47FB1F899FB4}" presName="divider" presStyleLbl="node1" presStyleIdx="0" presStyleCnt="1"/>
      <dgm:spPr/>
    </dgm:pt>
    <dgm:pt modelId="{A3699C0E-FB0E-40A7-B71A-1549ED28148C}" type="pres">
      <dgm:prSet presAssocID="{36DFF8F0-D212-421C-9BCE-47FB1F899FB4}" presName="nodes" presStyleCnt="0">
        <dgm:presLayoutVars>
          <dgm:chMax/>
          <dgm:chPref/>
          <dgm:animLvl val="lvl"/>
        </dgm:presLayoutVars>
      </dgm:prSet>
      <dgm:spPr/>
    </dgm:pt>
    <dgm:pt modelId="{D4A64D08-216F-414D-BA22-CCBF69E0A5A8}" type="pres">
      <dgm:prSet presAssocID="{4BABE171-ECC8-428D-88A4-A60D615B222D}" presName="composite" presStyleCnt="0"/>
      <dgm:spPr/>
    </dgm:pt>
    <dgm:pt modelId="{4DB4E2A3-71F2-4D0F-B916-B3A08EA1E441}" type="pres">
      <dgm:prSet presAssocID="{4BABE171-ECC8-428D-88A4-A60D615B222D}" presName="L1TextContainer" presStyleLbl="revTx" presStyleIdx="0" presStyleCnt="9">
        <dgm:presLayoutVars>
          <dgm:chMax val="1"/>
          <dgm:chPref val="1"/>
          <dgm:bulletEnabled val="1"/>
        </dgm:presLayoutVars>
      </dgm:prSet>
      <dgm:spPr/>
    </dgm:pt>
    <dgm:pt modelId="{DF3D4185-A898-4A7F-AB35-32B86C311200}" type="pres">
      <dgm:prSet presAssocID="{4BABE171-ECC8-428D-88A4-A60D615B222D}" presName="L2TextContainerWrapper" presStyleCnt="0">
        <dgm:presLayoutVars>
          <dgm:chMax val="0"/>
          <dgm:chPref val="0"/>
          <dgm:bulletEnabled val="1"/>
        </dgm:presLayoutVars>
      </dgm:prSet>
      <dgm:spPr/>
    </dgm:pt>
    <dgm:pt modelId="{5EBA460E-301C-4CEB-91F2-34AA2F09DE8A}" type="pres">
      <dgm:prSet presAssocID="{4BABE171-ECC8-428D-88A4-A60D615B222D}" presName="L2TextContainer" presStyleLbl="bgAccFollowNode1" presStyleIdx="0" presStyleCnt="9" custLinFactNeighborY="-734"/>
      <dgm:spPr/>
    </dgm:pt>
    <dgm:pt modelId="{8B1038E3-3DCA-40B3-9CCA-2AB72EA2BBD4}" type="pres">
      <dgm:prSet presAssocID="{4BABE171-ECC8-428D-88A4-A60D615B222D}" presName="FlexibleEmptyPlaceHolder" presStyleCnt="0"/>
      <dgm:spPr/>
    </dgm:pt>
    <dgm:pt modelId="{68EE67B1-6A76-44C2-B5A6-1C1B07E50474}" type="pres">
      <dgm:prSet presAssocID="{4BABE171-ECC8-428D-88A4-A60D615B222D}" presName="ConnectLine" presStyleLbl="alignNode1" presStyleIdx="0"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F43134D-49C8-427E-B011-0781BC16724C}" type="pres">
      <dgm:prSet presAssocID="{4BABE171-ECC8-428D-88A4-A60D615B222D}" presName="ConnectorPoint" presStyleLbl="fgAcc1" presStyleIdx="0" presStyleCnt="9"/>
      <dgm:spPr>
        <a:solidFill>
          <a:schemeClr val="lt1">
            <a:alpha val="90000"/>
            <a:hueOff val="0"/>
            <a:satOff val="0"/>
            <a:lumOff val="0"/>
            <a:alphaOff val="0"/>
          </a:schemeClr>
        </a:solidFill>
        <a:ln w="19050" cap="flat" cmpd="sng" algn="ctr">
          <a:noFill/>
          <a:prstDash val="solid"/>
        </a:ln>
        <a:effectLst/>
      </dgm:spPr>
    </dgm:pt>
    <dgm:pt modelId="{B6AAD9D1-A445-4E94-9855-A284D22F0519}" type="pres">
      <dgm:prSet presAssocID="{4BABE171-ECC8-428D-88A4-A60D615B222D}" presName="EmptyPlaceHolder" presStyleCnt="0"/>
      <dgm:spPr/>
    </dgm:pt>
    <dgm:pt modelId="{0259C11B-937A-409F-81AD-07A9CB671A0C}" type="pres">
      <dgm:prSet presAssocID="{51D04F9A-E22F-4D35-9808-CAEA96CE029E}" presName="spaceBetweenRectangles" presStyleCnt="0"/>
      <dgm:spPr/>
    </dgm:pt>
    <dgm:pt modelId="{40472486-E3AD-4754-A1ED-CBF381238384}" type="pres">
      <dgm:prSet presAssocID="{AAEA1460-C312-4A1B-823B-6F290C2D086D}" presName="composite" presStyleCnt="0"/>
      <dgm:spPr/>
    </dgm:pt>
    <dgm:pt modelId="{D0A380DC-2267-4D02-892C-15707ED2EC07}" type="pres">
      <dgm:prSet presAssocID="{AAEA1460-C312-4A1B-823B-6F290C2D086D}" presName="L1TextContainer" presStyleLbl="revTx" presStyleIdx="1" presStyleCnt="9">
        <dgm:presLayoutVars>
          <dgm:chMax val="1"/>
          <dgm:chPref val="1"/>
          <dgm:bulletEnabled val="1"/>
        </dgm:presLayoutVars>
      </dgm:prSet>
      <dgm:spPr/>
    </dgm:pt>
    <dgm:pt modelId="{25A982C2-E84C-4C1C-99F2-C61465B9261C}" type="pres">
      <dgm:prSet presAssocID="{AAEA1460-C312-4A1B-823B-6F290C2D086D}" presName="L2TextContainerWrapper" presStyleCnt="0">
        <dgm:presLayoutVars>
          <dgm:chMax val="0"/>
          <dgm:chPref val="0"/>
          <dgm:bulletEnabled val="1"/>
        </dgm:presLayoutVars>
      </dgm:prSet>
      <dgm:spPr/>
    </dgm:pt>
    <dgm:pt modelId="{C16D1878-37BA-4685-99E6-08A5F0FE1B22}" type="pres">
      <dgm:prSet presAssocID="{AAEA1460-C312-4A1B-823B-6F290C2D086D}" presName="L2TextContainer" presStyleLbl="bgAccFollowNode1" presStyleIdx="1" presStyleCnt="9"/>
      <dgm:spPr/>
    </dgm:pt>
    <dgm:pt modelId="{1183307D-1C1C-40CD-A211-50EA65B2C2ED}" type="pres">
      <dgm:prSet presAssocID="{AAEA1460-C312-4A1B-823B-6F290C2D086D}" presName="FlexibleEmptyPlaceHolder" presStyleCnt="0"/>
      <dgm:spPr/>
    </dgm:pt>
    <dgm:pt modelId="{43B38707-CE42-4F21-A338-99885094AE7A}" type="pres">
      <dgm:prSet presAssocID="{AAEA1460-C312-4A1B-823B-6F290C2D086D}" presName="ConnectLine" presStyleLbl="alignNode1" presStyleIdx="1"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0E3AC139-D4D1-4C41-889C-34D6DA52F3D9}" type="pres">
      <dgm:prSet presAssocID="{AAEA1460-C312-4A1B-823B-6F290C2D086D}" presName="ConnectorPoint" presStyleLbl="fgAcc1" presStyleIdx="1" presStyleCnt="9"/>
      <dgm:spPr>
        <a:solidFill>
          <a:schemeClr val="lt1">
            <a:alpha val="90000"/>
            <a:hueOff val="0"/>
            <a:satOff val="0"/>
            <a:lumOff val="0"/>
            <a:alphaOff val="0"/>
          </a:schemeClr>
        </a:solidFill>
        <a:ln w="19050" cap="flat" cmpd="sng" algn="ctr">
          <a:noFill/>
          <a:prstDash val="solid"/>
        </a:ln>
        <a:effectLst/>
      </dgm:spPr>
    </dgm:pt>
    <dgm:pt modelId="{4C919DD0-0EA8-4ADD-BDA1-77487EE6CE95}" type="pres">
      <dgm:prSet presAssocID="{AAEA1460-C312-4A1B-823B-6F290C2D086D}" presName="EmptyPlaceHolder" presStyleCnt="0"/>
      <dgm:spPr/>
    </dgm:pt>
    <dgm:pt modelId="{7B4E91ED-7774-4C82-BDC4-9B1384FB97A4}" type="pres">
      <dgm:prSet presAssocID="{B2CB3861-E65B-49B1-A659-6C8E48E77786}" presName="spaceBetweenRectangles" presStyleCnt="0"/>
      <dgm:spPr/>
    </dgm:pt>
    <dgm:pt modelId="{5B3369F9-D0DF-4C4D-8651-29536B4ED332}" type="pres">
      <dgm:prSet presAssocID="{3A2D9515-99ED-4432-B990-B680F09C65F6}" presName="composite" presStyleCnt="0"/>
      <dgm:spPr/>
    </dgm:pt>
    <dgm:pt modelId="{CEC4DBE9-9B13-4E75-9087-FBB0A3796CC2}" type="pres">
      <dgm:prSet presAssocID="{3A2D9515-99ED-4432-B990-B680F09C65F6}" presName="L1TextContainer" presStyleLbl="revTx" presStyleIdx="2" presStyleCnt="9">
        <dgm:presLayoutVars>
          <dgm:chMax val="1"/>
          <dgm:chPref val="1"/>
          <dgm:bulletEnabled val="1"/>
        </dgm:presLayoutVars>
      </dgm:prSet>
      <dgm:spPr/>
    </dgm:pt>
    <dgm:pt modelId="{C4F35631-7931-4980-9991-AD3482626A97}" type="pres">
      <dgm:prSet presAssocID="{3A2D9515-99ED-4432-B990-B680F09C65F6}" presName="L2TextContainerWrapper" presStyleCnt="0">
        <dgm:presLayoutVars>
          <dgm:chMax val="0"/>
          <dgm:chPref val="0"/>
          <dgm:bulletEnabled val="1"/>
        </dgm:presLayoutVars>
      </dgm:prSet>
      <dgm:spPr/>
    </dgm:pt>
    <dgm:pt modelId="{B7407D20-7C55-4B7A-8002-687771BCD6D3}" type="pres">
      <dgm:prSet presAssocID="{3A2D9515-99ED-4432-B990-B680F09C65F6}" presName="L2TextContainer" presStyleLbl="bgAccFollowNode1" presStyleIdx="2" presStyleCnt="9"/>
      <dgm:spPr/>
    </dgm:pt>
    <dgm:pt modelId="{0C0CAC96-AB8B-41A2-B975-AB687829720F}" type="pres">
      <dgm:prSet presAssocID="{3A2D9515-99ED-4432-B990-B680F09C65F6}" presName="FlexibleEmptyPlaceHolder" presStyleCnt="0"/>
      <dgm:spPr/>
    </dgm:pt>
    <dgm:pt modelId="{1ADD2A2F-4C95-43E3-9038-33463A33173C}" type="pres">
      <dgm:prSet presAssocID="{3A2D9515-99ED-4432-B990-B680F09C65F6}" presName="ConnectLine" presStyleLbl="alignNode1" presStyleIdx="2"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BFF5AE73-6F47-40E4-A53F-6FC1D7A166A5}" type="pres">
      <dgm:prSet presAssocID="{3A2D9515-99ED-4432-B990-B680F09C65F6}" presName="ConnectorPoint" presStyleLbl="fgAcc1" presStyleIdx="2" presStyleCnt="9"/>
      <dgm:spPr>
        <a:solidFill>
          <a:schemeClr val="lt1">
            <a:alpha val="90000"/>
            <a:hueOff val="0"/>
            <a:satOff val="0"/>
            <a:lumOff val="0"/>
            <a:alphaOff val="0"/>
          </a:schemeClr>
        </a:solidFill>
        <a:ln w="19050" cap="flat" cmpd="sng" algn="ctr">
          <a:noFill/>
          <a:prstDash val="solid"/>
        </a:ln>
        <a:effectLst/>
      </dgm:spPr>
    </dgm:pt>
    <dgm:pt modelId="{B4723169-4D2E-4914-B8C6-8E4A207D851F}" type="pres">
      <dgm:prSet presAssocID="{3A2D9515-99ED-4432-B990-B680F09C65F6}" presName="EmptyPlaceHolder" presStyleCnt="0"/>
      <dgm:spPr/>
    </dgm:pt>
    <dgm:pt modelId="{34305C8B-D3BF-4761-84CC-F2FD62777734}" type="pres">
      <dgm:prSet presAssocID="{B818F768-0B65-4158-8765-A2F4EC35B1F1}" presName="spaceBetweenRectangles" presStyleCnt="0"/>
      <dgm:spPr/>
    </dgm:pt>
    <dgm:pt modelId="{792677F6-97D4-47F1-8B7B-1E691FCF6539}" type="pres">
      <dgm:prSet presAssocID="{A60DA3AB-2C36-480B-A0CE-970C6768B763}" presName="composite" presStyleCnt="0"/>
      <dgm:spPr/>
    </dgm:pt>
    <dgm:pt modelId="{C68D4B28-44D4-4093-97B0-E9F093AE2B7D}" type="pres">
      <dgm:prSet presAssocID="{A60DA3AB-2C36-480B-A0CE-970C6768B763}" presName="L1TextContainer" presStyleLbl="revTx" presStyleIdx="3" presStyleCnt="9">
        <dgm:presLayoutVars>
          <dgm:chMax val="1"/>
          <dgm:chPref val="1"/>
          <dgm:bulletEnabled val="1"/>
        </dgm:presLayoutVars>
      </dgm:prSet>
      <dgm:spPr/>
    </dgm:pt>
    <dgm:pt modelId="{627A3C1B-FF38-4128-BB9B-500B4438A28B}" type="pres">
      <dgm:prSet presAssocID="{A60DA3AB-2C36-480B-A0CE-970C6768B763}" presName="L2TextContainerWrapper" presStyleCnt="0">
        <dgm:presLayoutVars>
          <dgm:chMax val="0"/>
          <dgm:chPref val="0"/>
          <dgm:bulletEnabled val="1"/>
        </dgm:presLayoutVars>
      </dgm:prSet>
      <dgm:spPr/>
    </dgm:pt>
    <dgm:pt modelId="{E3D3C588-7424-41D9-8959-40FCC90FA73A}" type="pres">
      <dgm:prSet presAssocID="{A60DA3AB-2C36-480B-A0CE-970C6768B763}" presName="L2TextContainer" presStyleLbl="bgAccFollowNode1" presStyleIdx="3" presStyleCnt="9"/>
      <dgm:spPr/>
    </dgm:pt>
    <dgm:pt modelId="{0BF2559B-BBE8-42AC-8BF4-55EF4D80726C}" type="pres">
      <dgm:prSet presAssocID="{A60DA3AB-2C36-480B-A0CE-970C6768B763}" presName="FlexibleEmptyPlaceHolder" presStyleCnt="0"/>
      <dgm:spPr/>
    </dgm:pt>
    <dgm:pt modelId="{ACE23162-415A-4FB9-B4CB-34FE329E25BC}" type="pres">
      <dgm:prSet presAssocID="{A60DA3AB-2C36-480B-A0CE-970C6768B763}" presName="ConnectLine" presStyleLbl="alignNode1" presStyleIdx="3"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5758139A-5011-4987-972A-C0926F0ED145}" type="pres">
      <dgm:prSet presAssocID="{A60DA3AB-2C36-480B-A0CE-970C6768B763}" presName="ConnectorPoint" presStyleLbl="fgAcc1" presStyleIdx="3" presStyleCnt="9"/>
      <dgm:spPr>
        <a:solidFill>
          <a:schemeClr val="lt1">
            <a:alpha val="90000"/>
            <a:hueOff val="0"/>
            <a:satOff val="0"/>
            <a:lumOff val="0"/>
            <a:alphaOff val="0"/>
          </a:schemeClr>
        </a:solidFill>
        <a:ln w="19050" cap="flat" cmpd="sng" algn="ctr">
          <a:noFill/>
          <a:prstDash val="solid"/>
        </a:ln>
        <a:effectLst/>
      </dgm:spPr>
    </dgm:pt>
    <dgm:pt modelId="{06EF6E38-6CC9-4861-B6E7-3EDE6ECB0DD5}" type="pres">
      <dgm:prSet presAssocID="{A60DA3AB-2C36-480B-A0CE-970C6768B763}" presName="EmptyPlaceHolder" presStyleCnt="0"/>
      <dgm:spPr/>
    </dgm:pt>
    <dgm:pt modelId="{7FCB5FC2-FC62-470B-B567-645B661480B2}" type="pres">
      <dgm:prSet presAssocID="{D34E94E8-EA25-4973-8E19-A7C8DDB1B7C0}" presName="spaceBetweenRectangles" presStyleCnt="0"/>
      <dgm:spPr/>
    </dgm:pt>
    <dgm:pt modelId="{488D89B3-CD3F-4087-9674-C039C8302AB9}" type="pres">
      <dgm:prSet presAssocID="{F9981BB0-B703-4338-B0D9-8F3C22760816}" presName="composite" presStyleCnt="0"/>
      <dgm:spPr/>
    </dgm:pt>
    <dgm:pt modelId="{A4B67C88-0399-4F0A-B603-C9CDDACFA17A}" type="pres">
      <dgm:prSet presAssocID="{F9981BB0-B703-4338-B0D9-8F3C22760816}" presName="L1TextContainer" presStyleLbl="revTx" presStyleIdx="4" presStyleCnt="9">
        <dgm:presLayoutVars>
          <dgm:chMax val="1"/>
          <dgm:chPref val="1"/>
          <dgm:bulletEnabled val="1"/>
        </dgm:presLayoutVars>
      </dgm:prSet>
      <dgm:spPr/>
    </dgm:pt>
    <dgm:pt modelId="{C25E6B53-2598-429A-B079-6C2F30EA5BBB}" type="pres">
      <dgm:prSet presAssocID="{F9981BB0-B703-4338-B0D9-8F3C22760816}" presName="L2TextContainerWrapper" presStyleCnt="0">
        <dgm:presLayoutVars>
          <dgm:chMax val="0"/>
          <dgm:chPref val="0"/>
          <dgm:bulletEnabled val="1"/>
        </dgm:presLayoutVars>
      </dgm:prSet>
      <dgm:spPr/>
    </dgm:pt>
    <dgm:pt modelId="{E78415FE-BF95-4253-B266-1F88180F179F}" type="pres">
      <dgm:prSet presAssocID="{F9981BB0-B703-4338-B0D9-8F3C22760816}" presName="L2TextContainer" presStyleLbl="bgAccFollowNode1" presStyleIdx="4" presStyleCnt="9"/>
      <dgm:spPr/>
    </dgm:pt>
    <dgm:pt modelId="{BA4CEC41-D32A-47EF-9C83-BC3947D7D2BF}" type="pres">
      <dgm:prSet presAssocID="{F9981BB0-B703-4338-B0D9-8F3C22760816}" presName="FlexibleEmptyPlaceHolder" presStyleCnt="0"/>
      <dgm:spPr/>
    </dgm:pt>
    <dgm:pt modelId="{E16800FC-C315-4C47-A316-DF34EEEA7C08}" type="pres">
      <dgm:prSet presAssocID="{F9981BB0-B703-4338-B0D9-8F3C22760816}" presName="ConnectLine" presStyleLbl="alignNode1" presStyleIdx="4"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0663FC6-E3EA-4AC2-9460-17AC71C21A4E}" type="pres">
      <dgm:prSet presAssocID="{F9981BB0-B703-4338-B0D9-8F3C22760816}" presName="ConnectorPoint" presStyleLbl="fgAcc1" presStyleIdx="4" presStyleCnt="9"/>
      <dgm:spPr>
        <a:solidFill>
          <a:schemeClr val="lt1">
            <a:alpha val="90000"/>
            <a:hueOff val="0"/>
            <a:satOff val="0"/>
            <a:lumOff val="0"/>
            <a:alphaOff val="0"/>
          </a:schemeClr>
        </a:solidFill>
        <a:ln w="19050" cap="flat" cmpd="sng" algn="ctr">
          <a:noFill/>
          <a:prstDash val="solid"/>
        </a:ln>
        <a:effectLst/>
      </dgm:spPr>
    </dgm:pt>
    <dgm:pt modelId="{D299D252-BAF7-40E1-8035-65C73AC3DF80}" type="pres">
      <dgm:prSet presAssocID="{F9981BB0-B703-4338-B0D9-8F3C22760816}" presName="EmptyPlaceHolder" presStyleCnt="0"/>
      <dgm:spPr/>
    </dgm:pt>
    <dgm:pt modelId="{ACC39D58-66F5-40B3-942F-E4B3623E3D85}" type="pres">
      <dgm:prSet presAssocID="{CAE67DF6-5849-42B5-966B-F5ED50948E87}" presName="spaceBetweenRectangles" presStyleCnt="0"/>
      <dgm:spPr/>
    </dgm:pt>
    <dgm:pt modelId="{02E9E14C-66B9-4BA6-8998-D69CE8609337}" type="pres">
      <dgm:prSet presAssocID="{D64308AD-DA8F-4439-AEBB-AE2AFDA6C415}" presName="composite" presStyleCnt="0"/>
      <dgm:spPr/>
    </dgm:pt>
    <dgm:pt modelId="{D91834BA-D7C0-4D62-8A64-888434E84001}" type="pres">
      <dgm:prSet presAssocID="{D64308AD-DA8F-4439-AEBB-AE2AFDA6C415}" presName="L1TextContainer" presStyleLbl="revTx" presStyleIdx="5" presStyleCnt="9">
        <dgm:presLayoutVars>
          <dgm:chMax val="1"/>
          <dgm:chPref val="1"/>
          <dgm:bulletEnabled val="1"/>
        </dgm:presLayoutVars>
      </dgm:prSet>
      <dgm:spPr/>
    </dgm:pt>
    <dgm:pt modelId="{C375554E-016D-423E-8466-2CE2963B0E28}" type="pres">
      <dgm:prSet presAssocID="{D64308AD-DA8F-4439-AEBB-AE2AFDA6C415}" presName="L2TextContainerWrapper" presStyleCnt="0">
        <dgm:presLayoutVars>
          <dgm:chMax val="0"/>
          <dgm:chPref val="0"/>
          <dgm:bulletEnabled val="1"/>
        </dgm:presLayoutVars>
      </dgm:prSet>
      <dgm:spPr/>
    </dgm:pt>
    <dgm:pt modelId="{8B854321-71A6-4B26-B9C5-8018D10DC96C}" type="pres">
      <dgm:prSet presAssocID="{D64308AD-DA8F-4439-AEBB-AE2AFDA6C415}" presName="L2TextContainer" presStyleLbl="bgAccFollowNode1" presStyleIdx="5" presStyleCnt="9"/>
      <dgm:spPr/>
    </dgm:pt>
    <dgm:pt modelId="{C1C97C64-AFB2-4137-8F3E-F04F7EF9AC66}" type="pres">
      <dgm:prSet presAssocID="{D64308AD-DA8F-4439-AEBB-AE2AFDA6C415}" presName="FlexibleEmptyPlaceHolder" presStyleCnt="0"/>
      <dgm:spPr/>
    </dgm:pt>
    <dgm:pt modelId="{7B7BC589-AE4F-432B-8736-B468F8E623A2}" type="pres">
      <dgm:prSet presAssocID="{D64308AD-DA8F-4439-AEBB-AE2AFDA6C415}" presName="ConnectLine" presStyleLbl="alignNode1" presStyleIdx="5"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95ACCCB0-5431-4166-B349-6EAA5531C0A8}" type="pres">
      <dgm:prSet presAssocID="{D64308AD-DA8F-4439-AEBB-AE2AFDA6C415}" presName="ConnectorPoint" presStyleLbl="fgAcc1" presStyleIdx="5" presStyleCnt="9"/>
      <dgm:spPr>
        <a:solidFill>
          <a:schemeClr val="lt1">
            <a:alpha val="90000"/>
            <a:hueOff val="0"/>
            <a:satOff val="0"/>
            <a:lumOff val="0"/>
            <a:alphaOff val="0"/>
          </a:schemeClr>
        </a:solidFill>
        <a:ln w="19050" cap="flat" cmpd="sng" algn="ctr">
          <a:noFill/>
          <a:prstDash val="solid"/>
        </a:ln>
        <a:effectLst/>
      </dgm:spPr>
    </dgm:pt>
    <dgm:pt modelId="{0DBF7791-2BF4-4769-93AE-77054121C72B}" type="pres">
      <dgm:prSet presAssocID="{D64308AD-DA8F-4439-AEBB-AE2AFDA6C415}" presName="EmptyPlaceHolder" presStyleCnt="0"/>
      <dgm:spPr/>
    </dgm:pt>
    <dgm:pt modelId="{F195C56D-DA89-43DF-B20E-B4DEB94FE96F}" type="pres">
      <dgm:prSet presAssocID="{00F79FC5-055D-426C-A51D-5C96606E0C8A}" presName="spaceBetweenRectangles" presStyleCnt="0"/>
      <dgm:spPr/>
    </dgm:pt>
    <dgm:pt modelId="{C25A037A-CE14-4A02-A8D3-BCAAFFE1EC17}" type="pres">
      <dgm:prSet presAssocID="{250FBAED-53DD-4693-83E1-FA67E976EC59}" presName="composite" presStyleCnt="0"/>
      <dgm:spPr/>
    </dgm:pt>
    <dgm:pt modelId="{4BCF7B63-1863-4E66-9856-1A4C4B6F26D5}" type="pres">
      <dgm:prSet presAssocID="{250FBAED-53DD-4693-83E1-FA67E976EC59}" presName="L1TextContainer" presStyleLbl="revTx" presStyleIdx="6" presStyleCnt="9">
        <dgm:presLayoutVars>
          <dgm:chMax val="1"/>
          <dgm:chPref val="1"/>
          <dgm:bulletEnabled val="1"/>
        </dgm:presLayoutVars>
      </dgm:prSet>
      <dgm:spPr/>
    </dgm:pt>
    <dgm:pt modelId="{59795D7C-A11A-4EEC-BF30-110596EDA58B}" type="pres">
      <dgm:prSet presAssocID="{250FBAED-53DD-4693-83E1-FA67E976EC59}" presName="L2TextContainerWrapper" presStyleCnt="0">
        <dgm:presLayoutVars>
          <dgm:chMax val="0"/>
          <dgm:chPref val="0"/>
          <dgm:bulletEnabled val="1"/>
        </dgm:presLayoutVars>
      </dgm:prSet>
      <dgm:spPr/>
    </dgm:pt>
    <dgm:pt modelId="{64E969E7-80EE-46BF-8BE6-796CD17A7AE2}" type="pres">
      <dgm:prSet presAssocID="{250FBAED-53DD-4693-83E1-FA67E976EC59}" presName="L2TextContainer" presStyleLbl="bgAccFollowNode1" presStyleIdx="6" presStyleCnt="9"/>
      <dgm:spPr/>
    </dgm:pt>
    <dgm:pt modelId="{35ECB20E-2F09-43A6-B952-7B44F9E8592D}" type="pres">
      <dgm:prSet presAssocID="{250FBAED-53DD-4693-83E1-FA67E976EC59}" presName="FlexibleEmptyPlaceHolder" presStyleCnt="0"/>
      <dgm:spPr/>
    </dgm:pt>
    <dgm:pt modelId="{A9341EBF-5D3B-4408-8204-8C3AF2B59174}" type="pres">
      <dgm:prSet presAssocID="{250FBAED-53DD-4693-83E1-FA67E976EC59}" presName="ConnectLine" presStyleLbl="alignNode1" presStyleIdx="6"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08779D1E-533E-4FFB-8B38-BBACCBC1C1D9}" type="pres">
      <dgm:prSet presAssocID="{250FBAED-53DD-4693-83E1-FA67E976EC59}" presName="ConnectorPoint" presStyleLbl="fgAcc1" presStyleIdx="6" presStyleCnt="9"/>
      <dgm:spPr>
        <a:solidFill>
          <a:schemeClr val="lt1">
            <a:alpha val="90000"/>
            <a:hueOff val="0"/>
            <a:satOff val="0"/>
            <a:lumOff val="0"/>
            <a:alphaOff val="0"/>
          </a:schemeClr>
        </a:solidFill>
        <a:ln w="19050" cap="flat" cmpd="sng" algn="ctr">
          <a:noFill/>
          <a:prstDash val="solid"/>
        </a:ln>
        <a:effectLst/>
      </dgm:spPr>
    </dgm:pt>
    <dgm:pt modelId="{BB8B782D-916D-4601-9C50-4DB6918CE7DD}" type="pres">
      <dgm:prSet presAssocID="{250FBAED-53DD-4693-83E1-FA67E976EC59}" presName="EmptyPlaceHolder" presStyleCnt="0"/>
      <dgm:spPr/>
    </dgm:pt>
    <dgm:pt modelId="{355697C5-7CEC-45E4-BA20-E526BE8D75FD}" type="pres">
      <dgm:prSet presAssocID="{DF98A31B-FD2D-45D8-85DF-E36FB20C751B}" presName="spaceBetweenRectangles" presStyleCnt="0"/>
      <dgm:spPr/>
    </dgm:pt>
    <dgm:pt modelId="{80E699E9-B50B-42E1-A4C2-BD72D8476AEB}" type="pres">
      <dgm:prSet presAssocID="{F11E68E0-6577-4AD5-B93E-FFA6BFD3D66A}" presName="composite" presStyleCnt="0"/>
      <dgm:spPr/>
    </dgm:pt>
    <dgm:pt modelId="{3A7C6E2E-27F5-42BD-91BE-7A3FF60DCDA8}" type="pres">
      <dgm:prSet presAssocID="{F11E68E0-6577-4AD5-B93E-FFA6BFD3D66A}" presName="L1TextContainer" presStyleLbl="revTx" presStyleIdx="7" presStyleCnt="9">
        <dgm:presLayoutVars>
          <dgm:chMax val="1"/>
          <dgm:chPref val="1"/>
          <dgm:bulletEnabled val="1"/>
        </dgm:presLayoutVars>
      </dgm:prSet>
      <dgm:spPr/>
    </dgm:pt>
    <dgm:pt modelId="{0102C047-F725-4090-B4C9-09936D5C2189}" type="pres">
      <dgm:prSet presAssocID="{F11E68E0-6577-4AD5-B93E-FFA6BFD3D66A}" presName="L2TextContainerWrapper" presStyleCnt="0">
        <dgm:presLayoutVars>
          <dgm:chMax val="0"/>
          <dgm:chPref val="0"/>
          <dgm:bulletEnabled val="1"/>
        </dgm:presLayoutVars>
      </dgm:prSet>
      <dgm:spPr/>
    </dgm:pt>
    <dgm:pt modelId="{46F50AA4-2E37-45D2-90AF-087D765EA886}" type="pres">
      <dgm:prSet presAssocID="{F11E68E0-6577-4AD5-B93E-FFA6BFD3D66A}" presName="L2TextContainer" presStyleLbl="bgAccFollowNode1" presStyleIdx="7" presStyleCnt="9"/>
      <dgm:spPr/>
    </dgm:pt>
    <dgm:pt modelId="{58B79A77-6710-4F09-817D-F5982DC1BF0B}" type="pres">
      <dgm:prSet presAssocID="{F11E68E0-6577-4AD5-B93E-FFA6BFD3D66A}" presName="FlexibleEmptyPlaceHolder" presStyleCnt="0"/>
      <dgm:spPr/>
    </dgm:pt>
    <dgm:pt modelId="{A2709E6B-A1FA-46CC-A262-5C558607E192}" type="pres">
      <dgm:prSet presAssocID="{F11E68E0-6577-4AD5-B93E-FFA6BFD3D66A}" presName="ConnectLine" presStyleLbl="alignNode1" presStyleIdx="7"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5C23F9C-B764-4D1D-8DBD-A7A07446C920}" type="pres">
      <dgm:prSet presAssocID="{F11E68E0-6577-4AD5-B93E-FFA6BFD3D66A}" presName="ConnectorPoint" presStyleLbl="fgAcc1" presStyleIdx="7" presStyleCnt="9"/>
      <dgm:spPr>
        <a:solidFill>
          <a:schemeClr val="lt1">
            <a:alpha val="90000"/>
            <a:hueOff val="0"/>
            <a:satOff val="0"/>
            <a:lumOff val="0"/>
            <a:alphaOff val="0"/>
          </a:schemeClr>
        </a:solidFill>
        <a:ln w="19050" cap="flat" cmpd="sng" algn="ctr">
          <a:noFill/>
          <a:prstDash val="solid"/>
        </a:ln>
        <a:effectLst/>
      </dgm:spPr>
    </dgm:pt>
    <dgm:pt modelId="{DA9498A9-EBA5-490F-9721-9ED67DCD7DD4}" type="pres">
      <dgm:prSet presAssocID="{F11E68E0-6577-4AD5-B93E-FFA6BFD3D66A}" presName="EmptyPlaceHolder" presStyleCnt="0"/>
      <dgm:spPr/>
    </dgm:pt>
    <dgm:pt modelId="{C9944B0B-712A-4645-825F-52B7C246C0DD}" type="pres">
      <dgm:prSet presAssocID="{47F1C75D-0C84-4422-B086-A0021EB0B0C5}" presName="spaceBetweenRectangles" presStyleCnt="0"/>
      <dgm:spPr/>
    </dgm:pt>
    <dgm:pt modelId="{3433DD31-4ABE-48EA-9C0C-77E81E7A48A7}" type="pres">
      <dgm:prSet presAssocID="{3CB24312-A581-4F11-9A96-55CDCA1D9EAF}" presName="composite" presStyleCnt="0"/>
      <dgm:spPr/>
    </dgm:pt>
    <dgm:pt modelId="{854CA7BE-7595-42A4-B082-CC11AADDA2D6}" type="pres">
      <dgm:prSet presAssocID="{3CB24312-A581-4F11-9A96-55CDCA1D9EAF}" presName="L1TextContainer" presStyleLbl="revTx" presStyleIdx="8" presStyleCnt="9">
        <dgm:presLayoutVars>
          <dgm:chMax val="1"/>
          <dgm:chPref val="1"/>
          <dgm:bulletEnabled val="1"/>
        </dgm:presLayoutVars>
      </dgm:prSet>
      <dgm:spPr/>
    </dgm:pt>
    <dgm:pt modelId="{6BDFF93B-AFBF-4D53-BFBA-F5CEBB22B4B8}" type="pres">
      <dgm:prSet presAssocID="{3CB24312-A581-4F11-9A96-55CDCA1D9EAF}" presName="L2TextContainerWrapper" presStyleCnt="0">
        <dgm:presLayoutVars>
          <dgm:chMax val="0"/>
          <dgm:chPref val="0"/>
          <dgm:bulletEnabled val="1"/>
        </dgm:presLayoutVars>
      </dgm:prSet>
      <dgm:spPr/>
    </dgm:pt>
    <dgm:pt modelId="{27B30F63-D36A-48B4-9EE7-9583BB404905}" type="pres">
      <dgm:prSet presAssocID="{3CB24312-A581-4F11-9A96-55CDCA1D9EAF}" presName="L2TextContainer" presStyleLbl="bgAccFollowNode1" presStyleIdx="8" presStyleCnt="9"/>
      <dgm:spPr/>
    </dgm:pt>
    <dgm:pt modelId="{B2371B86-FE2A-4E7F-929A-8AC10074468D}" type="pres">
      <dgm:prSet presAssocID="{3CB24312-A581-4F11-9A96-55CDCA1D9EAF}" presName="FlexibleEmptyPlaceHolder" presStyleCnt="0"/>
      <dgm:spPr/>
    </dgm:pt>
    <dgm:pt modelId="{13F17ADA-D00E-4936-BF28-1D8FBB59E8DF}" type="pres">
      <dgm:prSet presAssocID="{3CB24312-A581-4F11-9A96-55CDCA1D9EAF}" presName="ConnectLine" presStyleLbl="alignNode1" presStyleIdx="8"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567FA8BD-1652-4523-AFCE-ED363AD7BCED}" type="pres">
      <dgm:prSet presAssocID="{3CB24312-A581-4F11-9A96-55CDCA1D9EAF}" presName="ConnectorPoint" presStyleLbl="fgAcc1" presStyleIdx="8" presStyleCnt="9"/>
      <dgm:spPr>
        <a:solidFill>
          <a:schemeClr val="lt1">
            <a:alpha val="90000"/>
            <a:hueOff val="0"/>
            <a:satOff val="0"/>
            <a:lumOff val="0"/>
            <a:alphaOff val="0"/>
          </a:schemeClr>
        </a:solidFill>
        <a:ln w="19050" cap="flat" cmpd="sng" algn="ctr">
          <a:noFill/>
          <a:prstDash val="solid"/>
        </a:ln>
        <a:effectLst/>
      </dgm:spPr>
    </dgm:pt>
    <dgm:pt modelId="{5BFE8C4C-B8C6-4C3C-8D55-A04BEA537AC9}" type="pres">
      <dgm:prSet presAssocID="{3CB24312-A581-4F11-9A96-55CDCA1D9EAF}" presName="EmptyPlaceHolder" presStyleCnt="0"/>
      <dgm:spPr/>
    </dgm:pt>
  </dgm:ptLst>
  <dgm:cxnLst>
    <dgm:cxn modelId="{A5B14405-8242-45F7-8124-C81E54D280FE}" srcId="{D64308AD-DA8F-4439-AEBB-AE2AFDA6C415}" destId="{C43EF070-3861-4982-B24E-4FF0A5725082}" srcOrd="0" destOrd="0" parTransId="{27343AEC-79B0-449D-A5E1-F7CD39C65B03}" sibTransId="{1E7AFEF3-C263-4536-9E7B-CBE82A33BC8E}"/>
    <dgm:cxn modelId="{06A5B719-0226-40C5-8BA0-A7472B222A5C}" type="presOf" srcId="{BE14B023-D7B2-4A19-942A-E99A58B09069}" destId="{64E969E7-80EE-46BF-8BE6-796CD17A7AE2}" srcOrd="0" destOrd="0" presId="urn:microsoft.com/office/officeart/2017/3/layout/HorizontalPathTimeline"/>
    <dgm:cxn modelId="{E3507624-A6E1-4994-8FBB-3C1E2EB4D5BD}" type="presOf" srcId="{D64308AD-DA8F-4439-AEBB-AE2AFDA6C415}" destId="{D91834BA-D7C0-4D62-8A64-888434E84001}" srcOrd="0" destOrd="0" presId="urn:microsoft.com/office/officeart/2017/3/layout/HorizontalPathTimeline"/>
    <dgm:cxn modelId="{0A2C7E2B-6C89-4689-B7BF-364E56EFAD30}" type="presOf" srcId="{6B478930-BA2F-4561-87A5-32DC9AE8CA74}" destId="{5EBA460E-301C-4CEB-91F2-34AA2F09DE8A}" srcOrd="0" destOrd="0" presId="urn:microsoft.com/office/officeart/2017/3/layout/HorizontalPathTimeline"/>
    <dgm:cxn modelId="{EC30AF38-1CB5-4061-A3F4-64EC9EEB8AE0}" type="presOf" srcId="{250FBAED-53DD-4693-83E1-FA67E976EC59}" destId="{4BCF7B63-1863-4E66-9856-1A4C4B6F26D5}" srcOrd="0" destOrd="0" presId="urn:microsoft.com/office/officeart/2017/3/layout/HorizontalPathTimeline"/>
    <dgm:cxn modelId="{8ECB7240-24DE-41F6-BE69-585C86EE85F7}" type="presOf" srcId="{21A5B052-E71A-4CC8-BA4D-BDC8B0CB9DB4}" destId="{E3D3C588-7424-41D9-8959-40FCC90FA73A}" srcOrd="0" destOrd="0" presId="urn:microsoft.com/office/officeart/2017/3/layout/HorizontalPathTimeline"/>
    <dgm:cxn modelId="{DB18AE42-67C0-4713-AD70-F3993CF24183}" srcId="{36DFF8F0-D212-421C-9BCE-47FB1F899FB4}" destId="{3CB24312-A581-4F11-9A96-55CDCA1D9EAF}" srcOrd="8" destOrd="0" parTransId="{5DACED0C-39CE-4456-9B88-CF5BDDCAB539}" sibTransId="{005E6732-1E0C-4B01-8CF9-39715911F99D}"/>
    <dgm:cxn modelId="{81878B47-9774-4040-9D1B-C6444943D9F9}" srcId="{36DFF8F0-D212-421C-9BCE-47FB1F899FB4}" destId="{AAEA1460-C312-4A1B-823B-6F290C2D086D}" srcOrd="1" destOrd="0" parTransId="{F989BDA4-4BDF-4239-91F2-0F68E2EB3A15}" sibTransId="{B2CB3861-E65B-49B1-A659-6C8E48E77786}"/>
    <dgm:cxn modelId="{E5672F4C-9717-419D-A54D-0F70A2B73715}" type="presOf" srcId="{F11E68E0-6577-4AD5-B93E-FFA6BFD3D66A}" destId="{3A7C6E2E-27F5-42BD-91BE-7A3FF60DCDA8}" srcOrd="0" destOrd="0" presId="urn:microsoft.com/office/officeart/2017/3/layout/HorizontalPathTimeline"/>
    <dgm:cxn modelId="{8CB1884E-1102-4C35-B749-EF692DD85C00}" srcId="{36DFF8F0-D212-421C-9BCE-47FB1F899FB4}" destId="{F11E68E0-6577-4AD5-B93E-FFA6BFD3D66A}" srcOrd="7" destOrd="0" parTransId="{F96743D5-AE87-4F34-922A-EC216524AB1F}" sibTransId="{47F1C75D-0C84-4422-B086-A0021EB0B0C5}"/>
    <dgm:cxn modelId="{160A3752-57B0-435A-9F45-838D91ACCD81}" type="presOf" srcId="{36DFF8F0-D212-421C-9BCE-47FB1F899FB4}" destId="{7A9EF685-018D-4169-8870-9BDD6FC9BD8B}" srcOrd="0" destOrd="0" presId="urn:microsoft.com/office/officeart/2017/3/layout/HorizontalPathTimeline"/>
    <dgm:cxn modelId="{6A446653-DF54-4B33-B112-A780F0495DB7}" type="presOf" srcId="{3CB24312-A581-4F11-9A96-55CDCA1D9EAF}" destId="{854CA7BE-7595-42A4-B082-CC11AADDA2D6}" srcOrd="0" destOrd="0" presId="urn:microsoft.com/office/officeart/2017/3/layout/HorizontalPathTimeline"/>
    <dgm:cxn modelId="{BB201C56-484D-4354-ACCD-F362762D6FF5}" srcId="{AAEA1460-C312-4A1B-823B-6F290C2D086D}" destId="{C029B1CA-34E8-4F15-AE02-13D7854B2BED}" srcOrd="0" destOrd="0" parTransId="{F05C8F3E-7732-46A1-BB23-52452B55353D}" sibTransId="{3831A9AE-2937-4EAA-93EA-BB9384FCDBD4}"/>
    <dgm:cxn modelId="{5D398258-1C5D-4559-8F33-1F9736F3ECCF}" type="presOf" srcId="{AAEA1460-C312-4A1B-823B-6F290C2D086D}" destId="{D0A380DC-2267-4D02-892C-15707ED2EC07}" srcOrd="0" destOrd="0" presId="urn:microsoft.com/office/officeart/2017/3/layout/HorizontalPathTimeline"/>
    <dgm:cxn modelId="{0BC5E558-7475-4073-A654-1683729EFFB6}" srcId="{36DFF8F0-D212-421C-9BCE-47FB1F899FB4}" destId="{F9981BB0-B703-4338-B0D9-8F3C22760816}" srcOrd="4" destOrd="0" parTransId="{29D442E8-065D-425D-9518-CE865F254FC1}" sibTransId="{CAE67DF6-5849-42B5-966B-F5ED50948E87}"/>
    <dgm:cxn modelId="{67BEB85A-21A6-4983-982A-B845F2065FB5}" type="presOf" srcId="{0A6BA7BE-9CD4-4F63-85FC-ED82DE753E73}" destId="{B7407D20-7C55-4B7A-8002-687771BCD6D3}" srcOrd="0" destOrd="0" presId="urn:microsoft.com/office/officeart/2017/3/layout/HorizontalPathTimeline"/>
    <dgm:cxn modelId="{B4D1C05A-B289-4DF7-83A4-8732EFED61D9}" srcId="{36DFF8F0-D212-421C-9BCE-47FB1F899FB4}" destId="{4BABE171-ECC8-428D-88A4-A60D615B222D}" srcOrd="0" destOrd="0" parTransId="{FD25737C-4597-49CD-BED2-CFCC6948A301}" sibTransId="{51D04F9A-E22F-4D35-9808-CAEA96CE029E}"/>
    <dgm:cxn modelId="{1A4E0063-A1D1-4B03-8EA8-2A4B3A5B892A}" srcId="{250FBAED-53DD-4693-83E1-FA67E976EC59}" destId="{BE14B023-D7B2-4A19-942A-E99A58B09069}" srcOrd="0" destOrd="0" parTransId="{2C2005C5-4566-405A-92BC-78776488E40D}" sibTransId="{112B4E7E-F829-42E8-BE79-FA9F931D2938}"/>
    <dgm:cxn modelId="{48BDF072-C8C3-4285-A1FD-8E79ED2DB95A}" srcId="{3A2D9515-99ED-4432-B990-B680F09C65F6}" destId="{0A6BA7BE-9CD4-4F63-85FC-ED82DE753E73}" srcOrd="0" destOrd="0" parTransId="{2C425725-1C3B-4B4A-A07C-3612180D2F3B}" sibTransId="{DC0F7EA3-378A-4ED9-A344-482323132E31}"/>
    <dgm:cxn modelId="{D0BB939F-BB1E-437A-92EE-1F196FE7A0D0}" type="presOf" srcId="{D46FBE76-4BBC-4196-8E56-DC7F132C30AF}" destId="{E78415FE-BF95-4253-B266-1F88180F179F}" srcOrd="0" destOrd="0" presId="urn:microsoft.com/office/officeart/2017/3/layout/HorizontalPathTimeline"/>
    <dgm:cxn modelId="{62CF959F-3F54-484F-95F2-153826E6A63F}" type="presOf" srcId="{F9981BB0-B703-4338-B0D9-8F3C22760816}" destId="{A4B67C88-0399-4F0A-B603-C9CDDACFA17A}" srcOrd="0" destOrd="0" presId="urn:microsoft.com/office/officeart/2017/3/layout/HorizontalPathTimeline"/>
    <dgm:cxn modelId="{5352B5A8-3B0B-42B8-B8C9-EDEB84E6083B}" type="presOf" srcId="{54F7DF22-74BE-4131-B245-F5C5C6DD3E6C}" destId="{46F50AA4-2E37-45D2-90AF-087D765EA886}" srcOrd="0" destOrd="0" presId="urn:microsoft.com/office/officeart/2017/3/layout/HorizontalPathTimeline"/>
    <dgm:cxn modelId="{5C5FFAAD-C483-4238-9752-01CBA38EF42B}" type="presOf" srcId="{C029B1CA-34E8-4F15-AE02-13D7854B2BED}" destId="{C16D1878-37BA-4685-99E6-08A5F0FE1B22}" srcOrd="0" destOrd="0" presId="urn:microsoft.com/office/officeart/2017/3/layout/HorizontalPathTimeline"/>
    <dgm:cxn modelId="{E9C825AE-FF99-4AB8-A9C4-0BED2CC6F3C6}" type="presOf" srcId="{C43EF070-3861-4982-B24E-4FF0A5725082}" destId="{8B854321-71A6-4B26-B9C5-8018D10DC96C}" srcOrd="0" destOrd="0" presId="urn:microsoft.com/office/officeart/2017/3/layout/HorizontalPathTimeline"/>
    <dgm:cxn modelId="{58CA7BB0-30D5-482D-9E4D-D46C86F60CCA}" srcId="{36DFF8F0-D212-421C-9BCE-47FB1F899FB4}" destId="{A60DA3AB-2C36-480B-A0CE-970C6768B763}" srcOrd="3" destOrd="0" parTransId="{766121EA-6DF9-4F19-B918-CE39AC70DC44}" sibTransId="{D34E94E8-EA25-4973-8E19-A7C8DDB1B7C0}"/>
    <dgm:cxn modelId="{FFC829B2-BE87-4462-80BA-A68C5BF52788}" srcId="{36DFF8F0-D212-421C-9BCE-47FB1F899FB4}" destId="{3A2D9515-99ED-4432-B990-B680F09C65F6}" srcOrd="2" destOrd="0" parTransId="{80EF6743-A691-4B01-A9A7-F0495023968F}" sibTransId="{B818F768-0B65-4158-8765-A2F4EC35B1F1}"/>
    <dgm:cxn modelId="{A7B895BC-0C3A-4CD7-9313-293761CD7702}" type="presOf" srcId="{3A2D9515-99ED-4432-B990-B680F09C65F6}" destId="{CEC4DBE9-9B13-4E75-9087-FBB0A3796CC2}" srcOrd="0" destOrd="0" presId="urn:microsoft.com/office/officeart/2017/3/layout/HorizontalPathTimeline"/>
    <dgm:cxn modelId="{DCA77BBF-88C1-466C-AF82-3DFCBB45CA93}" type="presOf" srcId="{56E71012-CB5F-4B64-9F91-75E8C79D45A2}" destId="{27B30F63-D36A-48B4-9EE7-9583BB404905}" srcOrd="0" destOrd="0" presId="urn:microsoft.com/office/officeart/2017/3/layout/HorizontalPathTimeline"/>
    <dgm:cxn modelId="{F10891C7-80E9-4F44-95D9-F49A1C2977D6}" srcId="{3CB24312-A581-4F11-9A96-55CDCA1D9EAF}" destId="{56E71012-CB5F-4B64-9F91-75E8C79D45A2}" srcOrd="0" destOrd="0" parTransId="{019E1910-4F8E-44FF-A7BD-037EAE0ED7BF}" sibTransId="{13AC9A1C-D919-48D6-89C0-6873F742F9F9}"/>
    <dgm:cxn modelId="{94CE98CC-97EA-4529-AE70-C8FFC357000D}" srcId="{F11E68E0-6577-4AD5-B93E-FFA6BFD3D66A}" destId="{54F7DF22-74BE-4131-B245-F5C5C6DD3E6C}" srcOrd="0" destOrd="0" parTransId="{833E35BD-378B-47B1-887F-214AEC4369E5}" sibTransId="{61457DA2-5DA0-454F-98B4-B4F041E60767}"/>
    <dgm:cxn modelId="{E1AC37CE-A2D6-4CD2-9601-834F0EB4F211}" type="presOf" srcId="{4BABE171-ECC8-428D-88A4-A60D615B222D}" destId="{4DB4E2A3-71F2-4D0F-B916-B3A08EA1E441}" srcOrd="0" destOrd="0" presId="urn:microsoft.com/office/officeart/2017/3/layout/HorizontalPathTimeline"/>
    <dgm:cxn modelId="{560F38D0-8BE0-42F2-A506-CE994CBEC2AB}" srcId="{4BABE171-ECC8-428D-88A4-A60D615B222D}" destId="{6B478930-BA2F-4561-87A5-32DC9AE8CA74}" srcOrd="0" destOrd="0" parTransId="{651D9268-E55F-4832-A0A9-265E4E6E2E4C}" sibTransId="{7CC97588-EF7C-4578-80B5-8D9436288F72}"/>
    <dgm:cxn modelId="{D99A0FDF-7AB9-45E6-8E16-F175DE9808C2}" type="presOf" srcId="{A60DA3AB-2C36-480B-A0CE-970C6768B763}" destId="{C68D4B28-44D4-4093-97B0-E9F093AE2B7D}" srcOrd="0" destOrd="0" presId="urn:microsoft.com/office/officeart/2017/3/layout/HorizontalPathTimeline"/>
    <dgm:cxn modelId="{088D17E0-9758-4327-AF29-8C1CC3CD7AB3}" srcId="{36DFF8F0-D212-421C-9BCE-47FB1F899FB4}" destId="{250FBAED-53DD-4693-83E1-FA67E976EC59}" srcOrd="6" destOrd="0" parTransId="{01DB6835-9803-413F-82E9-35924E223E97}" sibTransId="{DF98A31B-FD2D-45D8-85DF-E36FB20C751B}"/>
    <dgm:cxn modelId="{2E7954EA-76BA-48C9-B86A-EFC116EF77C2}" srcId="{F9981BB0-B703-4338-B0D9-8F3C22760816}" destId="{D46FBE76-4BBC-4196-8E56-DC7F132C30AF}" srcOrd="0" destOrd="0" parTransId="{19D24D32-AD4E-4E72-AD3A-9DE77C71D4BE}" sibTransId="{5F156D1F-5E57-4C67-8CA0-A73ACBA652F9}"/>
    <dgm:cxn modelId="{DBFFEBEF-AD11-434B-A173-777474DE8E25}" srcId="{A60DA3AB-2C36-480B-A0CE-970C6768B763}" destId="{21A5B052-E71A-4CC8-BA4D-BDC8B0CB9DB4}" srcOrd="0" destOrd="0" parTransId="{DA8E6CD0-63AD-4975-878D-3B2251795A4C}" sibTransId="{741E3F44-9F0D-4EB3-BFB8-7651C699B26B}"/>
    <dgm:cxn modelId="{28F028F5-6774-4D07-814B-953E021B92C7}" srcId="{36DFF8F0-D212-421C-9BCE-47FB1F899FB4}" destId="{D64308AD-DA8F-4439-AEBB-AE2AFDA6C415}" srcOrd="5" destOrd="0" parTransId="{CFFA853F-B136-4ADF-B95D-5A97D0A212A3}" sibTransId="{00F79FC5-055D-426C-A51D-5C96606E0C8A}"/>
    <dgm:cxn modelId="{BA6CF54C-0AF8-48C1-9B0D-1540E7CF6CF1}" type="presParOf" srcId="{7A9EF685-018D-4169-8870-9BDD6FC9BD8B}" destId="{861B850E-FA6F-4D91-89A4-598A48D4A8BB}" srcOrd="0" destOrd="0" presId="urn:microsoft.com/office/officeart/2017/3/layout/HorizontalPathTimeline"/>
    <dgm:cxn modelId="{1CB8E67B-DDDE-4CCB-B419-2DB644CFC459}" type="presParOf" srcId="{7A9EF685-018D-4169-8870-9BDD6FC9BD8B}" destId="{A3699C0E-FB0E-40A7-B71A-1549ED28148C}" srcOrd="1" destOrd="0" presId="urn:microsoft.com/office/officeart/2017/3/layout/HorizontalPathTimeline"/>
    <dgm:cxn modelId="{B09FBEB3-08EC-490B-A52A-794B6EF5FDD0}" type="presParOf" srcId="{A3699C0E-FB0E-40A7-B71A-1549ED28148C}" destId="{D4A64D08-216F-414D-BA22-CCBF69E0A5A8}" srcOrd="0" destOrd="0" presId="urn:microsoft.com/office/officeart/2017/3/layout/HorizontalPathTimeline"/>
    <dgm:cxn modelId="{01C96B2C-5E68-4316-A64A-3738EB383639}" type="presParOf" srcId="{D4A64D08-216F-414D-BA22-CCBF69E0A5A8}" destId="{4DB4E2A3-71F2-4D0F-B916-B3A08EA1E441}" srcOrd="0" destOrd="0" presId="urn:microsoft.com/office/officeart/2017/3/layout/HorizontalPathTimeline"/>
    <dgm:cxn modelId="{CF482E63-3D9F-43F6-B795-F0D0032388C5}" type="presParOf" srcId="{D4A64D08-216F-414D-BA22-CCBF69E0A5A8}" destId="{DF3D4185-A898-4A7F-AB35-32B86C311200}" srcOrd="1" destOrd="0" presId="urn:microsoft.com/office/officeart/2017/3/layout/HorizontalPathTimeline"/>
    <dgm:cxn modelId="{4B0C7BAE-8D86-4FC1-9117-7EF327154D3C}" type="presParOf" srcId="{DF3D4185-A898-4A7F-AB35-32B86C311200}" destId="{5EBA460E-301C-4CEB-91F2-34AA2F09DE8A}" srcOrd="0" destOrd="0" presId="urn:microsoft.com/office/officeart/2017/3/layout/HorizontalPathTimeline"/>
    <dgm:cxn modelId="{7C1B9273-8E5D-46D4-905C-C1710E9A7A72}" type="presParOf" srcId="{DF3D4185-A898-4A7F-AB35-32B86C311200}" destId="{8B1038E3-3DCA-40B3-9CCA-2AB72EA2BBD4}" srcOrd="1" destOrd="0" presId="urn:microsoft.com/office/officeart/2017/3/layout/HorizontalPathTimeline"/>
    <dgm:cxn modelId="{7EE4DB5F-DF58-4231-B224-043FD7D6CE10}" type="presParOf" srcId="{D4A64D08-216F-414D-BA22-CCBF69E0A5A8}" destId="{68EE67B1-6A76-44C2-B5A6-1C1B07E50474}" srcOrd="2" destOrd="0" presId="urn:microsoft.com/office/officeart/2017/3/layout/HorizontalPathTimeline"/>
    <dgm:cxn modelId="{DD5E55A7-4ABA-4FBF-9DA4-6F98CD374D45}" type="presParOf" srcId="{D4A64D08-216F-414D-BA22-CCBF69E0A5A8}" destId="{1F43134D-49C8-427E-B011-0781BC16724C}" srcOrd="3" destOrd="0" presId="urn:microsoft.com/office/officeart/2017/3/layout/HorizontalPathTimeline"/>
    <dgm:cxn modelId="{88336076-0B45-4A97-975A-2C7A5FCB3CF5}" type="presParOf" srcId="{D4A64D08-216F-414D-BA22-CCBF69E0A5A8}" destId="{B6AAD9D1-A445-4E94-9855-A284D22F0519}" srcOrd="4" destOrd="0" presId="urn:microsoft.com/office/officeart/2017/3/layout/HorizontalPathTimeline"/>
    <dgm:cxn modelId="{17BB7FC9-01CD-4F85-A3FF-B7505F382FD4}" type="presParOf" srcId="{A3699C0E-FB0E-40A7-B71A-1549ED28148C}" destId="{0259C11B-937A-409F-81AD-07A9CB671A0C}" srcOrd="1" destOrd="0" presId="urn:microsoft.com/office/officeart/2017/3/layout/HorizontalPathTimeline"/>
    <dgm:cxn modelId="{90F9FD7B-1B3F-4116-8847-31FB87F29851}" type="presParOf" srcId="{A3699C0E-FB0E-40A7-B71A-1549ED28148C}" destId="{40472486-E3AD-4754-A1ED-CBF381238384}" srcOrd="2" destOrd="0" presId="urn:microsoft.com/office/officeart/2017/3/layout/HorizontalPathTimeline"/>
    <dgm:cxn modelId="{DDFEEC38-EC5E-4B27-8151-9F5ABDA403BF}" type="presParOf" srcId="{40472486-E3AD-4754-A1ED-CBF381238384}" destId="{D0A380DC-2267-4D02-892C-15707ED2EC07}" srcOrd="0" destOrd="0" presId="urn:microsoft.com/office/officeart/2017/3/layout/HorizontalPathTimeline"/>
    <dgm:cxn modelId="{36380722-2532-48CC-8E76-EB564F461DF4}" type="presParOf" srcId="{40472486-E3AD-4754-A1ED-CBF381238384}" destId="{25A982C2-E84C-4C1C-99F2-C61465B9261C}" srcOrd="1" destOrd="0" presId="urn:microsoft.com/office/officeart/2017/3/layout/HorizontalPathTimeline"/>
    <dgm:cxn modelId="{7910381A-9213-4B03-AD2C-9EA4C73C5D34}" type="presParOf" srcId="{25A982C2-E84C-4C1C-99F2-C61465B9261C}" destId="{C16D1878-37BA-4685-99E6-08A5F0FE1B22}" srcOrd="0" destOrd="0" presId="urn:microsoft.com/office/officeart/2017/3/layout/HorizontalPathTimeline"/>
    <dgm:cxn modelId="{0308AB47-AA3B-4B90-B24A-23339E7EDFF1}" type="presParOf" srcId="{25A982C2-E84C-4C1C-99F2-C61465B9261C}" destId="{1183307D-1C1C-40CD-A211-50EA65B2C2ED}" srcOrd="1" destOrd="0" presId="urn:microsoft.com/office/officeart/2017/3/layout/HorizontalPathTimeline"/>
    <dgm:cxn modelId="{5B867608-3A97-4CD9-8CFF-26D6F9835D10}" type="presParOf" srcId="{40472486-E3AD-4754-A1ED-CBF381238384}" destId="{43B38707-CE42-4F21-A338-99885094AE7A}" srcOrd="2" destOrd="0" presId="urn:microsoft.com/office/officeart/2017/3/layout/HorizontalPathTimeline"/>
    <dgm:cxn modelId="{A719AACD-5D5E-48F8-8CC6-11838519FD3F}" type="presParOf" srcId="{40472486-E3AD-4754-A1ED-CBF381238384}" destId="{0E3AC139-D4D1-4C41-889C-34D6DA52F3D9}" srcOrd="3" destOrd="0" presId="urn:microsoft.com/office/officeart/2017/3/layout/HorizontalPathTimeline"/>
    <dgm:cxn modelId="{C3304479-DE81-474A-9730-2C50009E7461}" type="presParOf" srcId="{40472486-E3AD-4754-A1ED-CBF381238384}" destId="{4C919DD0-0EA8-4ADD-BDA1-77487EE6CE95}" srcOrd="4" destOrd="0" presId="urn:microsoft.com/office/officeart/2017/3/layout/HorizontalPathTimeline"/>
    <dgm:cxn modelId="{71D263F1-2B5C-43E7-8E91-73F84306EB88}" type="presParOf" srcId="{A3699C0E-FB0E-40A7-B71A-1549ED28148C}" destId="{7B4E91ED-7774-4C82-BDC4-9B1384FB97A4}" srcOrd="3" destOrd="0" presId="urn:microsoft.com/office/officeart/2017/3/layout/HorizontalPathTimeline"/>
    <dgm:cxn modelId="{130D5D4E-4DF7-45B0-8018-491E790AA4BA}" type="presParOf" srcId="{A3699C0E-FB0E-40A7-B71A-1549ED28148C}" destId="{5B3369F9-D0DF-4C4D-8651-29536B4ED332}" srcOrd="4" destOrd="0" presId="urn:microsoft.com/office/officeart/2017/3/layout/HorizontalPathTimeline"/>
    <dgm:cxn modelId="{811CF47B-BCBE-4733-A175-F6A951FFBBFB}" type="presParOf" srcId="{5B3369F9-D0DF-4C4D-8651-29536B4ED332}" destId="{CEC4DBE9-9B13-4E75-9087-FBB0A3796CC2}" srcOrd="0" destOrd="0" presId="urn:microsoft.com/office/officeart/2017/3/layout/HorizontalPathTimeline"/>
    <dgm:cxn modelId="{C60A2FF4-3FED-4AAA-B7A7-7AF23D0972AA}" type="presParOf" srcId="{5B3369F9-D0DF-4C4D-8651-29536B4ED332}" destId="{C4F35631-7931-4980-9991-AD3482626A97}" srcOrd="1" destOrd="0" presId="urn:microsoft.com/office/officeart/2017/3/layout/HorizontalPathTimeline"/>
    <dgm:cxn modelId="{968B5CCD-CF78-40FF-94FE-E248A6E324DD}" type="presParOf" srcId="{C4F35631-7931-4980-9991-AD3482626A97}" destId="{B7407D20-7C55-4B7A-8002-687771BCD6D3}" srcOrd="0" destOrd="0" presId="urn:microsoft.com/office/officeart/2017/3/layout/HorizontalPathTimeline"/>
    <dgm:cxn modelId="{F2974FEC-3366-45F3-A79F-A714BF775023}" type="presParOf" srcId="{C4F35631-7931-4980-9991-AD3482626A97}" destId="{0C0CAC96-AB8B-41A2-B975-AB687829720F}" srcOrd="1" destOrd="0" presId="urn:microsoft.com/office/officeart/2017/3/layout/HorizontalPathTimeline"/>
    <dgm:cxn modelId="{1BAD6C23-0CA7-433F-8998-5B28157055A1}" type="presParOf" srcId="{5B3369F9-D0DF-4C4D-8651-29536B4ED332}" destId="{1ADD2A2F-4C95-43E3-9038-33463A33173C}" srcOrd="2" destOrd="0" presId="urn:microsoft.com/office/officeart/2017/3/layout/HorizontalPathTimeline"/>
    <dgm:cxn modelId="{40B9A3BC-A42A-4E73-A4D8-B688A444EBD1}" type="presParOf" srcId="{5B3369F9-D0DF-4C4D-8651-29536B4ED332}" destId="{BFF5AE73-6F47-40E4-A53F-6FC1D7A166A5}" srcOrd="3" destOrd="0" presId="urn:microsoft.com/office/officeart/2017/3/layout/HorizontalPathTimeline"/>
    <dgm:cxn modelId="{D5D60233-A56B-4927-88AB-7146F8135A65}" type="presParOf" srcId="{5B3369F9-D0DF-4C4D-8651-29536B4ED332}" destId="{B4723169-4D2E-4914-B8C6-8E4A207D851F}" srcOrd="4" destOrd="0" presId="urn:microsoft.com/office/officeart/2017/3/layout/HorizontalPathTimeline"/>
    <dgm:cxn modelId="{F7AB4EC2-CFB3-4339-8157-7340EBA26E3E}" type="presParOf" srcId="{A3699C0E-FB0E-40A7-B71A-1549ED28148C}" destId="{34305C8B-D3BF-4761-84CC-F2FD62777734}" srcOrd="5" destOrd="0" presId="urn:microsoft.com/office/officeart/2017/3/layout/HorizontalPathTimeline"/>
    <dgm:cxn modelId="{EE50F6FD-F387-4802-9C6A-9F850988F707}" type="presParOf" srcId="{A3699C0E-FB0E-40A7-B71A-1549ED28148C}" destId="{792677F6-97D4-47F1-8B7B-1E691FCF6539}" srcOrd="6" destOrd="0" presId="urn:microsoft.com/office/officeart/2017/3/layout/HorizontalPathTimeline"/>
    <dgm:cxn modelId="{786FC9E0-D9D4-47A7-8D75-691F4C07BBC4}" type="presParOf" srcId="{792677F6-97D4-47F1-8B7B-1E691FCF6539}" destId="{C68D4B28-44D4-4093-97B0-E9F093AE2B7D}" srcOrd="0" destOrd="0" presId="urn:microsoft.com/office/officeart/2017/3/layout/HorizontalPathTimeline"/>
    <dgm:cxn modelId="{7BA9B0C8-0E3A-46F8-AEC4-09A08FCAA2F2}" type="presParOf" srcId="{792677F6-97D4-47F1-8B7B-1E691FCF6539}" destId="{627A3C1B-FF38-4128-BB9B-500B4438A28B}" srcOrd="1" destOrd="0" presId="urn:microsoft.com/office/officeart/2017/3/layout/HorizontalPathTimeline"/>
    <dgm:cxn modelId="{82FABD0F-09D5-41D5-BE95-92D0929CBBA0}" type="presParOf" srcId="{627A3C1B-FF38-4128-BB9B-500B4438A28B}" destId="{E3D3C588-7424-41D9-8959-40FCC90FA73A}" srcOrd="0" destOrd="0" presId="urn:microsoft.com/office/officeart/2017/3/layout/HorizontalPathTimeline"/>
    <dgm:cxn modelId="{A56583C4-06FB-41C7-9F40-79DFB8B9F8E7}" type="presParOf" srcId="{627A3C1B-FF38-4128-BB9B-500B4438A28B}" destId="{0BF2559B-BBE8-42AC-8BF4-55EF4D80726C}" srcOrd="1" destOrd="0" presId="urn:microsoft.com/office/officeart/2017/3/layout/HorizontalPathTimeline"/>
    <dgm:cxn modelId="{18C97C3E-4513-4345-B9D8-F4B7DA9DF1BB}" type="presParOf" srcId="{792677F6-97D4-47F1-8B7B-1E691FCF6539}" destId="{ACE23162-415A-4FB9-B4CB-34FE329E25BC}" srcOrd="2" destOrd="0" presId="urn:microsoft.com/office/officeart/2017/3/layout/HorizontalPathTimeline"/>
    <dgm:cxn modelId="{002E874E-258C-45D0-B2E9-2F5F49C4A153}" type="presParOf" srcId="{792677F6-97D4-47F1-8B7B-1E691FCF6539}" destId="{5758139A-5011-4987-972A-C0926F0ED145}" srcOrd="3" destOrd="0" presId="urn:microsoft.com/office/officeart/2017/3/layout/HorizontalPathTimeline"/>
    <dgm:cxn modelId="{085232A9-37DC-449D-B617-3FC44DADC594}" type="presParOf" srcId="{792677F6-97D4-47F1-8B7B-1E691FCF6539}" destId="{06EF6E38-6CC9-4861-B6E7-3EDE6ECB0DD5}" srcOrd="4" destOrd="0" presId="urn:microsoft.com/office/officeart/2017/3/layout/HorizontalPathTimeline"/>
    <dgm:cxn modelId="{03236239-CFE5-4298-ABC6-8CA5A8F643C6}" type="presParOf" srcId="{A3699C0E-FB0E-40A7-B71A-1549ED28148C}" destId="{7FCB5FC2-FC62-470B-B567-645B661480B2}" srcOrd="7" destOrd="0" presId="urn:microsoft.com/office/officeart/2017/3/layout/HorizontalPathTimeline"/>
    <dgm:cxn modelId="{12F776CA-862D-4B74-920D-529706CE83E1}" type="presParOf" srcId="{A3699C0E-FB0E-40A7-B71A-1549ED28148C}" destId="{488D89B3-CD3F-4087-9674-C039C8302AB9}" srcOrd="8" destOrd="0" presId="urn:microsoft.com/office/officeart/2017/3/layout/HorizontalPathTimeline"/>
    <dgm:cxn modelId="{520C4EA0-0336-47A1-AEE6-D062A70A9563}" type="presParOf" srcId="{488D89B3-CD3F-4087-9674-C039C8302AB9}" destId="{A4B67C88-0399-4F0A-B603-C9CDDACFA17A}" srcOrd="0" destOrd="0" presId="urn:microsoft.com/office/officeart/2017/3/layout/HorizontalPathTimeline"/>
    <dgm:cxn modelId="{336157B7-BF1E-485C-B7A0-541BE8BB2895}" type="presParOf" srcId="{488D89B3-CD3F-4087-9674-C039C8302AB9}" destId="{C25E6B53-2598-429A-B079-6C2F30EA5BBB}" srcOrd="1" destOrd="0" presId="urn:microsoft.com/office/officeart/2017/3/layout/HorizontalPathTimeline"/>
    <dgm:cxn modelId="{6DDC63B0-DB56-413C-9690-D62628D6C308}" type="presParOf" srcId="{C25E6B53-2598-429A-B079-6C2F30EA5BBB}" destId="{E78415FE-BF95-4253-B266-1F88180F179F}" srcOrd="0" destOrd="0" presId="urn:microsoft.com/office/officeart/2017/3/layout/HorizontalPathTimeline"/>
    <dgm:cxn modelId="{C29A69D0-8C36-435F-897D-F6F34DE3F160}" type="presParOf" srcId="{C25E6B53-2598-429A-B079-6C2F30EA5BBB}" destId="{BA4CEC41-D32A-47EF-9C83-BC3947D7D2BF}" srcOrd="1" destOrd="0" presId="urn:microsoft.com/office/officeart/2017/3/layout/HorizontalPathTimeline"/>
    <dgm:cxn modelId="{6E7D35ED-DF76-4713-A178-2A1EC4D3F501}" type="presParOf" srcId="{488D89B3-CD3F-4087-9674-C039C8302AB9}" destId="{E16800FC-C315-4C47-A316-DF34EEEA7C08}" srcOrd="2" destOrd="0" presId="urn:microsoft.com/office/officeart/2017/3/layout/HorizontalPathTimeline"/>
    <dgm:cxn modelId="{346B9664-B7CF-4AFF-B57A-53D14811FB4A}" type="presParOf" srcId="{488D89B3-CD3F-4087-9674-C039C8302AB9}" destId="{10663FC6-E3EA-4AC2-9460-17AC71C21A4E}" srcOrd="3" destOrd="0" presId="urn:microsoft.com/office/officeart/2017/3/layout/HorizontalPathTimeline"/>
    <dgm:cxn modelId="{08255825-C415-4668-BF10-252952909835}" type="presParOf" srcId="{488D89B3-CD3F-4087-9674-C039C8302AB9}" destId="{D299D252-BAF7-40E1-8035-65C73AC3DF80}" srcOrd="4" destOrd="0" presId="urn:microsoft.com/office/officeart/2017/3/layout/HorizontalPathTimeline"/>
    <dgm:cxn modelId="{818D221B-7D56-4C55-A9C6-D233DEC165CB}" type="presParOf" srcId="{A3699C0E-FB0E-40A7-B71A-1549ED28148C}" destId="{ACC39D58-66F5-40B3-942F-E4B3623E3D85}" srcOrd="9" destOrd="0" presId="urn:microsoft.com/office/officeart/2017/3/layout/HorizontalPathTimeline"/>
    <dgm:cxn modelId="{4BA42257-5D1A-4177-8FA1-84D1936134CD}" type="presParOf" srcId="{A3699C0E-FB0E-40A7-B71A-1549ED28148C}" destId="{02E9E14C-66B9-4BA6-8998-D69CE8609337}" srcOrd="10" destOrd="0" presId="urn:microsoft.com/office/officeart/2017/3/layout/HorizontalPathTimeline"/>
    <dgm:cxn modelId="{914AAF85-4A9C-4904-87C0-B6F4DE607272}" type="presParOf" srcId="{02E9E14C-66B9-4BA6-8998-D69CE8609337}" destId="{D91834BA-D7C0-4D62-8A64-888434E84001}" srcOrd="0" destOrd="0" presId="urn:microsoft.com/office/officeart/2017/3/layout/HorizontalPathTimeline"/>
    <dgm:cxn modelId="{820615B3-2A04-4525-A572-A3BB4ED00F35}" type="presParOf" srcId="{02E9E14C-66B9-4BA6-8998-D69CE8609337}" destId="{C375554E-016D-423E-8466-2CE2963B0E28}" srcOrd="1" destOrd="0" presId="urn:microsoft.com/office/officeart/2017/3/layout/HorizontalPathTimeline"/>
    <dgm:cxn modelId="{D6226C0E-D145-4274-9DAE-FDCAE47F2982}" type="presParOf" srcId="{C375554E-016D-423E-8466-2CE2963B0E28}" destId="{8B854321-71A6-4B26-B9C5-8018D10DC96C}" srcOrd="0" destOrd="0" presId="urn:microsoft.com/office/officeart/2017/3/layout/HorizontalPathTimeline"/>
    <dgm:cxn modelId="{9AD9C5B0-3BE4-4600-A63A-2B40C2FF603D}" type="presParOf" srcId="{C375554E-016D-423E-8466-2CE2963B0E28}" destId="{C1C97C64-AFB2-4137-8F3E-F04F7EF9AC66}" srcOrd="1" destOrd="0" presId="urn:microsoft.com/office/officeart/2017/3/layout/HorizontalPathTimeline"/>
    <dgm:cxn modelId="{DC3E9DDC-CAF8-462C-B46E-69AD7AF88E76}" type="presParOf" srcId="{02E9E14C-66B9-4BA6-8998-D69CE8609337}" destId="{7B7BC589-AE4F-432B-8736-B468F8E623A2}" srcOrd="2" destOrd="0" presId="urn:microsoft.com/office/officeart/2017/3/layout/HorizontalPathTimeline"/>
    <dgm:cxn modelId="{C957B524-1558-4FE8-85AC-0201DBBF42C2}" type="presParOf" srcId="{02E9E14C-66B9-4BA6-8998-D69CE8609337}" destId="{95ACCCB0-5431-4166-B349-6EAA5531C0A8}" srcOrd="3" destOrd="0" presId="urn:microsoft.com/office/officeart/2017/3/layout/HorizontalPathTimeline"/>
    <dgm:cxn modelId="{E4AA367A-E31F-44EA-A1B4-FC8DDAA2F371}" type="presParOf" srcId="{02E9E14C-66B9-4BA6-8998-D69CE8609337}" destId="{0DBF7791-2BF4-4769-93AE-77054121C72B}" srcOrd="4" destOrd="0" presId="urn:microsoft.com/office/officeart/2017/3/layout/HorizontalPathTimeline"/>
    <dgm:cxn modelId="{897319EE-5CA7-47F8-AA95-63503B1421A5}" type="presParOf" srcId="{A3699C0E-FB0E-40A7-B71A-1549ED28148C}" destId="{F195C56D-DA89-43DF-B20E-B4DEB94FE96F}" srcOrd="11" destOrd="0" presId="urn:microsoft.com/office/officeart/2017/3/layout/HorizontalPathTimeline"/>
    <dgm:cxn modelId="{803636A3-B4A1-498F-983C-C363ED636526}" type="presParOf" srcId="{A3699C0E-FB0E-40A7-B71A-1549ED28148C}" destId="{C25A037A-CE14-4A02-A8D3-BCAAFFE1EC17}" srcOrd="12" destOrd="0" presId="urn:microsoft.com/office/officeart/2017/3/layout/HorizontalPathTimeline"/>
    <dgm:cxn modelId="{E63CB7A1-5A5F-434C-9F49-7E2CF240A680}" type="presParOf" srcId="{C25A037A-CE14-4A02-A8D3-BCAAFFE1EC17}" destId="{4BCF7B63-1863-4E66-9856-1A4C4B6F26D5}" srcOrd="0" destOrd="0" presId="urn:microsoft.com/office/officeart/2017/3/layout/HorizontalPathTimeline"/>
    <dgm:cxn modelId="{1001DFFE-2FC9-41EF-A0DE-F423F3843EF7}" type="presParOf" srcId="{C25A037A-CE14-4A02-A8D3-BCAAFFE1EC17}" destId="{59795D7C-A11A-4EEC-BF30-110596EDA58B}" srcOrd="1" destOrd="0" presId="urn:microsoft.com/office/officeart/2017/3/layout/HorizontalPathTimeline"/>
    <dgm:cxn modelId="{204965B2-E06B-46B4-8669-76AC6F2E637D}" type="presParOf" srcId="{59795D7C-A11A-4EEC-BF30-110596EDA58B}" destId="{64E969E7-80EE-46BF-8BE6-796CD17A7AE2}" srcOrd="0" destOrd="0" presId="urn:microsoft.com/office/officeart/2017/3/layout/HorizontalPathTimeline"/>
    <dgm:cxn modelId="{E7CDC32D-C207-4719-9574-0117A19C52A5}" type="presParOf" srcId="{59795D7C-A11A-4EEC-BF30-110596EDA58B}" destId="{35ECB20E-2F09-43A6-B952-7B44F9E8592D}" srcOrd="1" destOrd="0" presId="urn:microsoft.com/office/officeart/2017/3/layout/HorizontalPathTimeline"/>
    <dgm:cxn modelId="{5C0152A1-9377-4BCE-B962-BC7F803A2C72}" type="presParOf" srcId="{C25A037A-CE14-4A02-A8D3-BCAAFFE1EC17}" destId="{A9341EBF-5D3B-4408-8204-8C3AF2B59174}" srcOrd="2" destOrd="0" presId="urn:microsoft.com/office/officeart/2017/3/layout/HorizontalPathTimeline"/>
    <dgm:cxn modelId="{B1DFFAD7-D357-4545-ADA6-9CAB0F71ABA6}" type="presParOf" srcId="{C25A037A-CE14-4A02-A8D3-BCAAFFE1EC17}" destId="{08779D1E-533E-4FFB-8B38-BBACCBC1C1D9}" srcOrd="3" destOrd="0" presId="urn:microsoft.com/office/officeart/2017/3/layout/HorizontalPathTimeline"/>
    <dgm:cxn modelId="{7E2FA6FE-3435-4104-AB9F-F0AA7F1819D5}" type="presParOf" srcId="{C25A037A-CE14-4A02-A8D3-BCAAFFE1EC17}" destId="{BB8B782D-916D-4601-9C50-4DB6918CE7DD}" srcOrd="4" destOrd="0" presId="urn:microsoft.com/office/officeart/2017/3/layout/HorizontalPathTimeline"/>
    <dgm:cxn modelId="{F0C081AE-A05A-4BF8-8275-E99FEECE34C8}" type="presParOf" srcId="{A3699C0E-FB0E-40A7-B71A-1549ED28148C}" destId="{355697C5-7CEC-45E4-BA20-E526BE8D75FD}" srcOrd="13" destOrd="0" presId="urn:microsoft.com/office/officeart/2017/3/layout/HorizontalPathTimeline"/>
    <dgm:cxn modelId="{FECBD8A9-9603-47BB-93E3-204ECE628974}" type="presParOf" srcId="{A3699C0E-FB0E-40A7-B71A-1549ED28148C}" destId="{80E699E9-B50B-42E1-A4C2-BD72D8476AEB}" srcOrd="14" destOrd="0" presId="urn:microsoft.com/office/officeart/2017/3/layout/HorizontalPathTimeline"/>
    <dgm:cxn modelId="{FBB00A1A-7FDC-4406-832B-09DA72C7ED72}" type="presParOf" srcId="{80E699E9-B50B-42E1-A4C2-BD72D8476AEB}" destId="{3A7C6E2E-27F5-42BD-91BE-7A3FF60DCDA8}" srcOrd="0" destOrd="0" presId="urn:microsoft.com/office/officeart/2017/3/layout/HorizontalPathTimeline"/>
    <dgm:cxn modelId="{A81F465A-5198-433E-AF5F-CA8DC69E74A7}" type="presParOf" srcId="{80E699E9-B50B-42E1-A4C2-BD72D8476AEB}" destId="{0102C047-F725-4090-B4C9-09936D5C2189}" srcOrd="1" destOrd="0" presId="urn:microsoft.com/office/officeart/2017/3/layout/HorizontalPathTimeline"/>
    <dgm:cxn modelId="{71E2E247-03BF-44C1-B6D3-A15D4186C2F4}" type="presParOf" srcId="{0102C047-F725-4090-B4C9-09936D5C2189}" destId="{46F50AA4-2E37-45D2-90AF-087D765EA886}" srcOrd="0" destOrd="0" presId="urn:microsoft.com/office/officeart/2017/3/layout/HorizontalPathTimeline"/>
    <dgm:cxn modelId="{61F8722D-C8C5-485C-852C-12FB24A3DF63}" type="presParOf" srcId="{0102C047-F725-4090-B4C9-09936D5C2189}" destId="{58B79A77-6710-4F09-817D-F5982DC1BF0B}" srcOrd="1" destOrd="0" presId="urn:microsoft.com/office/officeart/2017/3/layout/HorizontalPathTimeline"/>
    <dgm:cxn modelId="{745C042F-38C3-4AD5-839B-5BE2B7A4583B}" type="presParOf" srcId="{80E699E9-B50B-42E1-A4C2-BD72D8476AEB}" destId="{A2709E6B-A1FA-46CC-A262-5C558607E192}" srcOrd="2" destOrd="0" presId="urn:microsoft.com/office/officeart/2017/3/layout/HorizontalPathTimeline"/>
    <dgm:cxn modelId="{6332F040-22E4-4AD9-8240-F4D76181512D}" type="presParOf" srcId="{80E699E9-B50B-42E1-A4C2-BD72D8476AEB}" destId="{65C23F9C-B764-4D1D-8DBD-A7A07446C920}" srcOrd="3" destOrd="0" presId="urn:microsoft.com/office/officeart/2017/3/layout/HorizontalPathTimeline"/>
    <dgm:cxn modelId="{813C9EC9-4122-47EB-9708-30F34387777A}" type="presParOf" srcId="{80E699E9-B50B-42E1-A4C2-BD72D8476AEB}" destId="{DA9498A9-EBA5-490F-9721-9ED67DCD7DD4}" srcOrd="4" destOrd="0" presId="urn:microsoft.com/office/officeart/2017/3/layout/HorizontalPathTimeline"/>
    <dgm:cxn modelId="{B8DA604C-DF53-4510-9EC2-4ACB085B6679}" type="presParOf" srcId="{A3699C0E-FB0E-40A7-B71A-1549ED28148C}" destId="{C9944B0B-712A-4645-825F-52B7C246C0DD}" srcOrd="15" destOrd="0" presId="urn:microsoft.com/office/officeart/2017/3/layout/HorizontalPathTimeline"/>
    <dgm:cxn modelId="{66F0DA0C-70BC-4D6E-BEE4-798E2ADFAF37}" type="presParOf" srcId="{A3699C0E-FB0E-40A7-B71A-1549ED28148C}" destId="{3433DD31-4ABE-48EA-9C0C-77E81E7A48A7}" srcOrd="16" destOrd="0" presId="urn:microsoft.com/office/officeart/2017/3/layout/HorizontalPathTimeline"/>
    <dgm:cxn modelId="{96211664-8632-463C-834C-FE178EF8E8CA}" type="presParOf" srcId="{3433DD31-4ABE-48EA-9C0C-77E81E7A48A7}" destId="{854CA7BE-7595-42A4-B082-CC11AADDA2D6}" srcOrd="0" destOrd="0" presId="urn:microsoft.com/office/officeart/2017/3/layout/HorizontalPathTimeline"/>
    <dgm:cxn modelId="{E591DA92-22C3-4E17-B940-FDFCB3EA2E4A}" type="presParOf" srcId="{3433DD31-4ABE-48EA-9C0C-77E81E7A48A7}" destId="{6BDFF93B-AFBF-4D53-BFBA-F5CEBB22B4B8}" srcOrd="1" destOrd="0" presId="urn:microsoft.com/office/officeart/2017/3/layout/HorizontalPathTimeline"/>
    <dgm:cxn modelId="{BEC4EACE-1564-4D8B-AB2C-8511AFE8A8D5}" type="presParOf" srcId="{6BDFF93B-AFBF-4D53-BFBA-F5CEBB22B4B8}" destId="{27B30F63-D36A-48B4-9EE7-9583BB404905}" srcOrd="0" destOrd="0" presId="urn:microsoft.com/office/officeart/2017/3/layout/HorizontalPathTimeline"/>
    <dgm:cxn modelId="{2732EDCC-8A07-4E49-A43E-E4BEA6CE8BEE}" type="presParOf" srcId="{6BDFF93B-AFBF-4D53-BFBA-F5CEBB22B4B8}" destId="{B2371B86-FE2A-4E7F-929A-8AC10074468D}" srcOrd="1" destOrd="0" presId="urn:microsoft.com/office/officeart/2017/3/layout/HorizontalPathTimeline"/>
    <dgm:cxn modelId="{FE9F6E3A-AF40-4298-B452-AE23B0AF0236}" type="presParOf" srcId="{3433DD31-4ABE-48EA-9C0C-77E81E7A48A7}" destId="{13F17ADA-D00E-4936-BF28-1D8FBB59E8DF}" srcOrd="2" destOrd="0" presId="urn:microsoft.com/office/officeart/2017/3/layout/HorizontalPathTimeline"/>
    <dgm:cxn modelId="{AF0FD399-467C-4802-970B-9B520BD49E42}" type="presParOf" srcId="{3433DD31-4ABE-48EA-9C0C-77E81E7A48A7}" destId="{567FA8BD-1652-4523-AFCE-ED363AD7BCED}" srcOrd="3" destOrd="0" presId="urn:microsoft.com/office/officeart/2017/3/layout/HorizontalPathTimeline"/>
    <dgm:cxn modelId="{BC753324-EFB8-48A9-AFDB-8A69F3447DE6}" type="presParOf" srcId="{3433DD31-4ABE-48EA-9C0C-77E81E7A48A7}" destId="{5BFE8C4C-B8C6-4C3C-8D55-A04BEA537AC9}"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DFF8F0-D212-421C-9BCE-47FB1F899FB4}"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4BABE171-ECC8-428D-88A4-A60D615B222D}">
      <dgm:prSet/>
      <dgm:spPr/>
      <dgm:t>
        <a:bodyPr/>
        <a:lstStyle/>
        <a:p>
          <a:pPr>
            <a:defRPr b="1"/>
          </a:pPr>
          <a:r>
            <a:rPr lang="en-US" b="1" dirty="0">
              <a:latin typeface="Century Gothic" pitchFamily="34" charset="0"/>
            </a:rPr>
            <a:t>1972</a:t>
          </a:r>
          <a:endParaRPr lang="en-US" b="1" dirty="0"/>
        </a:p>
      </dgm:t>
    </dgm:pt>
    <dgm:pt modelId="{FD25737C-4597-49CD-BED2-CFCC6948A301}" type="parTrans" cxnId="{B4D1C05A-B289-4DF7-83A4-8732EFED61D9}">
      <dgm:prSet/>
      <dgm:spPr/>
      <dgm:t>
        <a:bodyPr/>
        <a:lstStyle/>
        <a:p>
          <a:endParaRPr lang="en-US"/>
        </a:p>
      </dgm:t>
    </dgm:pt>
    <dgm:pt modelId="{51D04F9A-E22F-4D35-9808-CAEA96CE029E}" type="sibTrans" cxnId="{B4D1C05A-B289-4DF7-83A4-8732EFED61D9}">
      <dgm:prSet/>
      <dgm:spPr/>
      <dgm:t>
        <a:bodyPr/>
        <a:lstStyle/>
        <a:p>
          <a:endParaRPr lang="en-US"/>
        </a:p>
      </dgm:t>
    </dgm:pt>
    <dgm:pt modelId="{8911D081-BBAC-884F-85A0-69FB5775991C}">
      <dgm:prSet/>
      <dgm:spPr/>
      <dgm:t>
        <a:bodyPr/>
        <a:lstStyle/>
        <a:p>
          <a:pPr>
            <a:defRPr b="1"/>
          </a:pPr>
          <a:r>
            <a:rPr lang="en-US" b="1" dirty="0">
              <a:latin typeface="Century Gothic" pitchFamily="34" charset="0"/>
            </a:rPr>
            <a:t>1973</a:t>
          </a:r>
        </a:p>
      </dgm:t>
    </dgm:pt>
    <dgm:pt modelId="{96D06499-020F-1547-9316-6219CEF8F98A}" type="parTrans" cxnId="{306C5852-D37E-7646-A2F9-60C2A12594FC}">
      <dgm:prSet/>
      <dgm:spPr/>
      <dgm:t>
        <a:bodyPr/>
        <a:lstStyle/>
        <a:p>
          <a:endParaRPr lang="en-US"/>
        </a:p>
      </dgm:t>
    </dgm:pt>
    <dgm:pt modelId="{1F900CDF-7D1B-6A48-A920-9A16344883B2}" type="sibTrans" cxnId="{306C5852-D37E-7646-A2F9-60C2A12594FC}">
      <dgm:prSet/>
      <dgm:spPr/>
      <dgm:t>
        <a:bodyPr/>
        <a:lstStyle/>
        <a:p>
          <a:endParaRPr lang="en-US"/>
        </a:p>
      </dgm:t>
    </dgm:pt>
    <dgm:pt modelId="{52F949E5-DE66-844F-8777-644CB3B12B4E}">
      <dgm:prSet/>
      <dgm:spPr/>
      <dgm:t>
        <a:bodyPr/>
        <a:lstStyle/>
        <a:p>
          <a:pPr>
            <a:defRPr b="1"/>
          </a:pPr>
          <a:r>
            <a:rPr lang="en-US" b="1" dirty="0">
              <a:latin typeface="Century Gothic" pitchFamily="34" charset="0"/>
            </a:rPr>
            <a:t>1982</a:t>
          </a:r>
        </a:p>
      </dgm:t>
    </dgm:pt>
    <dgm:pt modelId="{9C5D2C05-2726-9242-87C5-1CEE87B57727}" type="parTrans" cxnId="{1D6F8781-03D8-344A-8922-BE7AF8DC8714}">
      <dgm:prSet/>
      <dgm:spPr/>
      <dgm:t>
        <a:bodyPr/>
        <a:lstStyle/>
        <a:p>
          <a:endParaRPr lang="en-US"/>
        </a:p>
      </dgm:t>
    </dgm:pt>
    <dgm:pt modelId="{5984F19A-2A98-8344-8CB3-844DF2EC9D5B}" type="sibTrans" cxnId="{1D6F8781-03D8-344A-8922-BE7AF8DC8714}">
      <dgm:prSet/>
      <dgm:spPr/>
      <dgm:t>
        <a:bodyPr/>
        <a:lstStyle/>
        <a:p>
          <a:endParaRPr lang="en-US"/>
        </a:p>
      </dgm:t>
    </dgm:pt>
    <dgm:pt modelId="{35A55467-D415-A347-A7C4-3E45314DF36E}">
      <dgm:prSet/>
      <dgm:spPr/>
      <dgm:t>
        <a:bodyPr/>
        <a:lstStyle/>
        <a:p>
          <a:pPr>
            <a:defRPr b="1"/>
          </a:pPr>
          <a:r>
            <a:rPr lang="en-US" b="1" dirty="0">
              <a:latin typeface="Century Gothic" pitchFamily="34" charset="0"/>
            </a:rPr>
            <a:t>1985</a:t>
          </a:r>
        </a:p>
      </dgm:t>
    </dgm:pt>
    <dgm:pt modelId="{7FD8F299-85B5-E44D-9F76-2093F81B03D0}" type="parTrans" cxnId="{13307E49-50E0-0646-9879-ADFC67532D7B}">
      <dgm:prSet/>
      <dgm:spPr/>
      <dgm:t>
        <a:bodyPr/>
        <a:lstStyle/>
        <a:p>
          <a:endParaRPr lang="en-US"/>
        </a:p>
      </dgm:t>
    </dgm:pt>
    <dgm:pt modelId="{6A890E3E-F03D-8947-A6B1-4E0A50742528}" type="sibTrans" cxnId="{13307E49-50E0-0646-9879-ADFC67532D7B}">
      <dgm:prSet/>
      <dgm:spPr/>
      <dgm:t>
        <a:bodyPr/>
        <a:lstStyle/>
        <a:p>
          <a:endParaRPr lang="en-US"/>
        </a:p>
      </dgm:t>
    </dgm:pt>
    <dgm:pt modelId="{BC80D1BA-C491-474E-AC7A-136B5A0DA8FD}">
      <dgm:prSet/>
      <dgm:spPr/>
      <dgm:t>
        <a:bodyPr/>
        <a:lstStyle/>
        <a:p>
          <a:pPr>
            <a:defRPr b="1"/>
          </a:pPr>
          <a:r>
            <a:rPr lang="en-US" b="1" dirty="0">
              <a:latin typeface="Century Gothic" pitchFamily="34" charset="0"/>
            </a:rPr>
            <a:t>1989</a:t>
          </a:r>
        </a:p>
      </dgm:t>
    </dgm:pt>
    <dgm:pt modelId="{06714A3A-B14E-7E49-97E5-7B4A0EBA9657}" type="parTrans" cxnId="{8BCE5F59-65EC-A94F-9B28-425DCF1C0A06}">
      <dgm:prSet/>
      <dgm:spPr/>
      <dgm:t>
        <a:bodyPr/>
        <a:lstStyle/>
        <a:p>
          <a:endParaRPr lang="en-US"/>
        </a:p>
      </dgm:t>
    </dgm:pt>
    <dgm:pt modelId="{23D3B5CC-4E5F-CE40-BD38-4B07615A0860}" type="sibTrans" cxnId="{8BCE5F59-65EC-A94F-9B28-425DCF1C0A06}">
      <dgm:prSet/>
      <dgm:spPr/>
      <dgm:t>
        <a:bodyPr/>
        <a:lstStyle/>
        <a:p>
          <a:endParaRPr lang="en-US"/>
        </a:p>
      </dgm:t>
    </dgm:pt>
    <dgm:pt modelId="{F9BAC59C-BAED-5B46-BC22-616D2AFC75D7}">
      <dgm:prSet/>
      <dgm:spPr/>
      <dgm:t>
        <a:bodyPr/>
        <a:lstStyle/>
        <a:p>
          <a:pPr>
            <a:defRPr b="1"/>
          </a:pPr>
          <a:r>
            <a:rPr lang="en-US" b="1" dirty="0">
              <a:latin typeface="Century Gothic" pitchFamily="34" charset="0"/>
            </a:rPr>
            <a:t>1991</a:t>
          </a:r>
        </a:p>
      </dgm:t>
    </dgm:pt>
    <dgm:pt modelId="{596DB511-562B-3548-9428-E9B8BF073AF3}" type="parTrans" cxnId="{047AA49E-07AA-0E44-8FF5-AD508A5EBE0C}">
      <dgm:prSet/>
      <dgm:spPr/>
      <dgm:t>
        <a:bodyPr/>
        <a:lstStyle/>
        <a:p>
          <a:endParaRPr lang="en-US"/>
        </a:p>
      </dgm:t>
    </dgm:pt>
    <dgm:pt modelId="{A4B7E68B-682B-6644-B2D7-689AA03D6D49}" type="sibTrans" cxnId="{047AA49E-07AA-0E44-8FF5-AD508A5EBE0C}">
      <dgm:prSet/>
      <dgm:spPr/>
      <dgm:t>
        <a:bodyPr/>
        <a:lstStyle/>
        <a:p>
          <a:endParaRPr lang="en-US"/>
        </a:p>
      </dgm:t>
    </dgm:pt>
    <dgm:pt modelId="{CE561442-593D-D04B-8703-83E5AC694CAD}">
      <dgm:prSet/>
      <dgm:spPr/>
      <dgm:t>
        <a:bodyPr/>
        <a:lstStyle/>
        <a:p>
          <a:pPr>
            <a:defRPr b="1"/>
          </a:pPr>
          <a:r>
            <a:rPr lang="en-US" b="1" dirty="0">
              <a:latin typeface="Century Gothic" pitchFamily="34" charset="0"/>
            </a:rPr>
            <a:t>1995</a:t>
          </a:r>
        </a:p>
      </dgm:t>
    </dgm:pt>
    <dgm:pt modelId="{049ED171-4D99-C149-A1B5-CE70FDCC9FB8}" type="parTrans" cxnId="{F71B1A22-DEA8-2149-B5C5-217C64E41F08}">
      <dgm:prSet/>
      <dgm:spPr/>
      <dgm:t>
        <a:bodyPr/>
        <a:lstStyle/>
        <a:p>
          <a:endParaRPr lang="en-US"/>
        </a:p>
      </dgm:t>
    </dgm:pt>
    <dgm:pt modelId="{09D9300F-CE2E-E74C-8DB3-066D83474F3B}" type="sibTrans" cxnId="{F71B1A22-DEA8-2149-B5C5-217C64E41F08}">
      <dgm:prSet/>
      <dgm:spPr/>
      <dgm:t>
        <a:bodyPr/>
        <a:lstStyle/>
        <a:p>
          <a:endParaRPr lang="en-US"/>
        </a:p>
      </dgm:t>
    </dgm:pt>
    <dgm:pt modelId="{02A312C7-4C7E-B04F-B2EF-22736C84E859}">
      <dgm:prSet/>
      <dgm:spPr/>
      <dgm:t>
        <a:bodyPr/>
        <a:lstStyle/>
        <a:p>
          <a:pPr>
            <a:defRPr b="1"/>
          </a:pPr>
          <a:r>
            <a:rPr lang="en-US" b="1" dirty="0">
              <a:latin typeface="Century Gothic" pitchFamily="34" charset="0"/>
            </a:rPr>
            <a:t>1995-1997</a:t>
          </a:r>
        </a:p>
      </dgm:t>
    </dgm:pt>
    <dgm:pt modelId="{4E6AEECA-B45A-E04A-90A1-D63C063AB598}" type="parTrans" cxnId="{4AE99924-1E86-004A-9FFE-E2730417B2EF}">
      <dgm:prSet/>
      <dgm:spPr/>
      <dgm:t>
        <a:bodyPr/>
        <a:lstStyle/>
        <a:p>
          <a:endParaRPr lang="en-US"/>
        </a:p>
      </dgm:t>
    </dgm:pt>
    <dgm:pt modelId="{65F3CB85-F6EA-3C43-B1D0-992652E4A878}" type="sibTrans" cxnId="{4AE99924-1E86-004A-9FFE-E2730417B2EF}">
      <dgm:prSet/>
      <dgm:spPr/>
      <dgm:t>
        <a:bodyPr/>
        <a:lstStyle/>
        <a:p>
          <a:endParaRPr lang="en-US"/>
        </a:p>
      </dgm:t>
    </dgm:pt>
    <dgm:pt modelId="{A9D1EA83-D4A4-E545-868A-54C865990F79}">
      <dgm:prSet/>
      <dgm:spPr/>
      <dgm:t>
        <a:bodyPr/>
        <a:lstStyle/>
        <a:p>
          <a:pPr>
            <a:defRPr b="1"/>
          </a:pPr>
          <a:r>
            <a:rPr lang="en-US" b="1" dirty="0">
              <a:latin typeface="Century Gothic" pitchFamily="34" charset="0"/>
            </a:rPr>
            <a:t>1998</a:t>
          </a:r>
        </a:p>
      </dgm:t>
    </dgm:pt>
    <dgm:pt modelId="{856CDABE-49EF-6C48-BF92-4B74616CFE51}" type="parTrans" cxnId="{A5003428-5EF1-CA41-890A-7A6F83C191B1}">
      <dgm:prSet/>
      <dgm:spPr/>
      <dgm:t>
        <a:bodyPr/>
        <a:lstStyle/>
        <a:p>
          <a:endParaRPr lang="en-US"/>
        </a:p>
      </dgm:t>
    </dgm:pt>
    <dgm:pt modelId="{F0D35140-F5F4-914F-9D10-089EB415B149}" type="sibTrans" cxnId="{A5003428-5EF1-CA41-890A-7A6F83C191B1}">
      <dgm:prSet/>
      <dgm:spPr/>
      <dgm:t>
        <a:bodyPr/>
        <a:lstStyle/>
        <a:p>
          <a:endParaRPr lang="en-US"/>
        </a:p>
      </dgm:t>
    </dgm:pt>
    <dgm:pt modelId="{079A6079-E738-B541-8A9E-AD0186E954B8}">
      <dgm:prSet/>
      <dgm:spPr/>
      <dgm:t>
        <a:bodyPr/>
        <a:lstStyle/>
        <a:p>
          <a:pPr>
            <a:defRPr b="1"/>
          </a:pPr>
          <a:r>
            <a:rPr lang="en-US" b="1" dirty="0">
              <a:latin typeface="Century Gothic" pitchFamily="34" charset="0"/>
            </a:rPr>
            <a:t>1999</a:t>
          </a:r>
        </a:p>
      </dgm:t>
    </dgm:pt>
    <dgm:pt modelId="{C6686344-D809-254B-BF37-97A700798593}" type="parTrans" cxnId="{4C3B3748-E0A6-594E-A9FE-9A6CD055DF47}">
      <dgm:prSet/>
      <dgm:spPr/>
      <dgm:t>
        <a:bodyPr/>
        <a:lstStyle/>
        <a:p>
          <a:endParaRPr lang="en-US"/>
        </a:p>
      </dgm:t>
    </dgm:pt>
    <dgm:pt modelId="{1EE48D74-DE02-EC4B-A277-6CF0DD61237A}" type="sibTrans" cxnId="{4C3B3748-E0A6-594E-A9FE-9A6CD055DF47}">
      <dgm:prSet/>
      <dgm:spPr/>
      <dgm:t>
        <a:bodyPr/>
        <a:lstStyle/>
        <a:p>
          <a:endParaRPr lang="en-US"/>
        </a:p>
      </dgm:t>
    </dgm:pt>
    <dgm:pt modelId="{F43E8B40-940E-E64F-9706-7B49DF375AB6}">
      <dgm:prSet/>
      <dgm:spPr/>
      <dgm:t>
        <a:bodyPr/>
        <a:lstStyle/>
        <a:p>
          <a:pPr>
            <a:defRPr b="1"/>
          </a:pPr>
          <a:r>
            <a:rPr lang="en-US" b="1" dirty="0">
              <a:latin typeface="Century Gothic" pitchFamily="34" charset="0"/>
            </a:rPr>
            <a:t>2000s</a:t>
          </a:r>
        </a:p>
      </dgm:t>
    </dgm:pt>
    <dgm:pt modelId="{89EA5843-EAF1-D74E-9FEB-63DAA2C8161F}" type="parTrans" cxnId="{12B8DB6C-8F09-3E44-9386-689317FB9692}">
      <dgm:prSet/>
      <dgm:spPr/>
      <dgm:t>
        <a:bodyPr/>
        <a:lstStyle/>
        <a:p>
          <a:endParaRPr lang="en-US"/>
        </a:p>
      </dgm:t>
    </dgm:pt>
    <dgm:pt modelId="{1427CDE1-4EEF-B44D-BF55-8807BB780FC8}" type="sibTrans" cxnId="{12B8DB6C-8F09-3E44-9386-689317FB9692}">
      <dgm:prSet/>
      <dgm:spPr/>
      <dgm:t>
        <a:bodyPr/>
        <a:lstStyle/>
        <a:p>
          <a:endParaRPr lang="en-US"/>
        </a:p>
      </dgm:t>
    </dgm:pt>
    <dgm:pt modelId="{61E6DC43-6F76-4248-A693-BE91C0C4D496}">
      <dgm:prSet/>
      <dgm:spPr/>
      <dgm:t>
        <a:bodyPr/>
        <a:lstStyle/>
        <a:p>
          <a:pPr>
            <a:defRPr b="1"/>
          </a:pPr>
          <a:r>
            <a:rPr lang="en-US" b="1" dirty="0">
              <a:latin typeface="Century Gothic" pitchFamily="34" charset="0"/>
            </a:rPr>
            <a:t>2010s</a:t>
          </a:r>
        </a:p>
      </dgm:t>
    </dgm:pt>
    <dgm:pt modelId="{7CC83C40-26D7-8249-BBEB-542F3DDF35B7}" type="parTrans" cxnId="{C3F9D996-6901-4447-8DB1-0DFBCAC362EA}">
      <dgm:prSet/>
      <dgm:spPr/>
      <dgm:t>
        <a:bodyPr/>
        <a:lstStyle/>
        <a:p>
          <a:endParaRPr lang="en-US"/>
        </a:p>
      </dgm:t>
    </dgm:pt>
    <dgm:pt modelId="{6167EA8B-6E84-0345-8CB4-88F4800D94AD}" type="sibTrans" cxnId="{C3F9D996-6901-4447-8DB1-0DFBCAC362EA}">
      <dgm:prSet/>
      <dgm:spPr/>
      <dgm:t>
        <a:bodyPr/>
        <a:lstStyle/>
        <a:p>
          <a:endParaRPr lang="en-US"/>
        </a:p>
      </dgm:t>
    </dgm:pt>
    <dgm:pt modelId="{C90A41C9-06D9-CC46-9FDB-9B3CAC06D2BA}">
      <dgm:prSet/>
      <dgm:spPr/>
      <dgm:t>
        <a:bodyPr/>
        <a:lstStyle/>
        <a:p>
          <a:pPr>
            <a:defRPr b="1"/>
          </a:pPr>
          <a:r>
            <a:rPr lang="en-US" b="1" dirty="0">
              <a:latin typeface="Century Gothic" pitchFamily="34" charset="0"/>
            </a:rPr>
            <a:t>2020s</a:t>
          </a:r>
        </a:p>
      </dgm:t>
    </dgm:pt>
    <dgm:pt modelId="{0E34CB92-04A9-DA43-8C6D-746F70E8BEC3}" type="parTrans" cxnId="{C00E72D0-39F5-984F-A21E-550D4755112D}">
      <dgm:prSet/>
      <dgm:spPr/>
      <dgm:t>
        <a:bodyPr/>
        <a:lstStyle/>
        <a:p>
          <a:endParaRPr lang="en-US"/>
        </a:p>
      </dgm:t>
    </dgm:pt>
    <dgm:pt modelId="{08BF259B-575E-D840-B474-FD245D0FBE72}" type="sibTrans" cxnId="{C00E72D0-39F5-984F-A21E-550D4755112D}">
      <dgm:prSet/>
      <dgm:spPr/>
      <dgm:t>
        <a:bodyPr/>
        <a:lstStyle/>
        <a:p>
          <a:endParaRPr lang="en-US"/>
        </a:p>
      </dgm:t>
    </dgm:pt>
    <dgm:pt modelId="{1185C85B-2538-664B-8162-517D4FC2832D}">
      <dgm:prSet/>
      <dgm:spPr/>
      <dgm:t>
        <a:bodyPr/>
        <a:lstStyle/>
        <a:p>
          <a:r>
            <a:rPr lang="en-US" b="1" dirty="0">
              <a:latin typeface="Century Gothic" pitchFamily="34" charset="0"/>
            </a:rPr>
            <a:t>Email</a:t>
          </a:r>
          <a:endParaRPr lang="en-US" b="1" dirty="0"/>
        </a:p>
      </dgm:t>
    </dgm:pt>
    <dgm:pt modelId="{2781C4F5-B98B-8846-8A2D-EA53E7E9BD31}" type="parTrans" cxnId="{A712EEC7-29E6-DE4F-B76C-A6319B8B6503}">
      <dgm:prSet/>
      <dgm:spPr/>
      <dgm:t>
        <a:bodyPr/>
        <a:lstStyle/>
        <a:p>
          <a:endParaRPr lang="en-US"/>
        </a:p>
      </dgm:t>
    </dgm:pt>
    <dgm:pt modelId="{856C76E2-729B-7D45-BA39-E68372A14DFF}" type="sibTrans" cxnId="{A712EEC7-29E6-DE4F-B76C-A6319B8B6503}">
      <dgm:prSet/>
      <dgm:spPr/>
      <dgm:t>
        <a:bodyPr/>
        <a:lstStyle/>
        <a:p>
          <a:endParaRPr lang="en-US"/>
        </a:p>
      </dgm:t>
    </dgm:pt>
    <dgm:pt modelId="{D5CBB467-A77A-DE41-8841-90C9B684DD5D}">
      <dgm:prSet/>
      <dgm:spPr/>
      <dgm:t>
        <a:bodyPr/>
        <a:lstStyle/>
        <a:p>
          <a:r>
            <a:rPr lang="en-US" b="1" dirty="0">
              <a:latin typeface="Century Gothic" pitchFamily="34" charset="0"/>
            </a:rPr>
            <a:t>Telnet – remote access to computing</a:t>
          </a:r>
        </a:p>
      </dgm:t>
    </dgm:pt>
    <dgm:pt modelId="{56964A3F-F499-8C4B-90D2-F6564A9D06FD}" type="parTrans" cxnId="{0DB839A0-B010-FB41-A661-FA33A3018C61}">
      <dgm:prSet/>
      <dgm:spPr/>
      <dgm:t>
        <a:bodyPr/>
        <a:lstStyle/>
        <a:p>
          <a:endParaRPr lang="en-US"/>
        </a:p>
      </dgm:t>
    </dgm:pt>
    <dgm:pt modelId="{5102E5C6-ECC3-634C-B2B2-861F16CBAB12}" type="sibTrans" cxnId="{0DB839A0-B010-FB41-A661-FA33A3018C61}">
      <dgm:prSet/>
      <dgm:spPr/>
      <dgm:t>
        <a:bodyPr/>
        <a:lstStyle/>
        <a:p>
          <a:endParaRPr lang="en-US"/>
        </a:p>
      </dgm:t>
    </dgm:pt>
    <dgm:pt modelId="{B205C9DB-24A0-D949-962B-6E824775093D}">
      <dgm:prSet/>
      <dgm:spPr/>
      <dgm:t>
        <a:bodyPr/>
        <a:lstStyle/>
        <a:p>
          <a:r>
            <a:rPr lang="en-US" b="1" dirty="0">
              <a:latin typeface="Century Gothic" pitchFamily="34" charset="0"/>
            </a:rPr>
            <a:t>DNS – “phonebook” of the Internet</a:t>
          </a:r>
        </a:p>
      </dgm:t>
    </dgm:pt>
    <dgm:pt modelId="{E7C0B06C-A17C-3249-8516-8F0F50D19136}" type="parTrans" cxnId="{DFC8292E-B439-3948-8B94-C392A3B3761A}">
      <dgm:prSet/>
      <dgm:spPr/>
      <dgm:t>
        <a:bodyPr/>
        <a:lstStyle/>
        <a:p>
          <a:endParaRPr lang="en-US"/>
        </a:p>
      </dgm:t>
    </dgm:pt>
    <dgm:pt modelId="{42A994F5-DAF6-B848-BFEC-E61BC04092EA}" type="sibTrans" cxnId="{DFC8292E-B439-3948-8B94-C392A3B3761A}">
      <dgm:prSet/>
      <dgm:spPr/>
      <dgm:t>
        <a:bodyPr/>
        <a:lstStyle/>
        <a:p>
          <a:endParaRPr lang="en-US"/>
        </a:p>
      </dgm:t>
    </dgm:pt>
    <dgm:pt modelId="{F7354A81-B909-8848-94B5-AA09CD9871DF}">
      <dgm:prSet/>
      <dgm:spPr/>
      <dgm:t>
        <a:bodyPr/>
        <a:lstStyle/>
        <a:p>
          <a:r>
            <a:rPr lang="en-US" b="1" dirty="0">
              <a:latin typeface="Century Gothic" pitchFamily="34" charset="0"/>
            </a:rPr>
            <a:t>FTP – remote file access</a:t>
          </a:r>
        </a:p>
      </dgm:t>
    </dgm:pt>
    <dgm:pt modelId="{54EED1DD-3F21-1C49-8491-DEB8658B7F5B}" type="parTrans" cxnId="{D5C4A6D7-BDFB-114C-A30F-29DD0B3EB93A}">
      <dgm:prSet/>
      <dgm:spPr/>
      <dgm:t>
        <a:bodyPr/>
        <a:lstStyle/>
        <a:p>
          <a:endParaRPr lang="en-US"/>
        </a:p>
      </dgm:t>
    </dgm:pt>
    <dgm:pt modelId="{68B670E7-A53B-804B-AAF8-4F43F0A5255D}" type="sibTrans" cxnId="{D5C4A6D7-BDFB-114C-A30F-29DD0B3EB93A}">
      <dgm:prSet/>
      <dgm:spPr/>
      <dgm:t>
        <a:bodyPr/>
        <a:lstStyle/>
        <a:p>
          <a:endParaRPr lang="en-US"/>
        </a:p>
      </dgm:t>
    </dgm:pt>
    <dgm:pt modelId="{F45EF3FC-57B9-0C42-A801-F4618D810E11}">
      <dgm:prSet/>
      <dgm:spPr/>
      <dgm:t>
        <a:bodyPr/>
        <a:lstStyle/>
        <a:p>
          <a:r>
            <a:rPr lang="en-US" b="1" dirty="0">
              <a:latin typeface="Century Gothic" pitchFamily="34" charset="0"/>
            </a:rPr>
            <a:t>NFS – remote file systems</a:t>
          </a:r>
        </a:p>
      </dgm:t>
    </dgm:pt>
    <dgm:pt modelId="{80A0BB04-92C9-2B4D-8E74-8EFB42937E8F}" type="parTrans" cxnId="{D41A7AE1-2CB1-6A44-B89B-745CFF5FD982}">
      <dgm:prSet/>
      <dgm:spPr/>
      <dgm:t>
        <a:bodyPr/>
        <a:lstStyle/>
        <a:p>
          <a:endParaRPr lang="en-US"/>
        </a:p>
      </dgm:t>
    </dgm:pt>
    <dgm:pt modelId="{3AEC92B6-6072-B449-98D3-88ED87AED041}" type="sibTrans" cxnId="{D41A7AE1-2CB1-6A44-B89B-745CFF5FD982}">
      <dgm:prSet/>
      <dgm:spPr/>
      <dgm:t>
        <a:bodyPr/>
        <a:lstStyle/>
        <a:p>
          <a:endParaRPr lang="en-US"/>
        </a:p>
      </dgm:t>
    </dgm:pt>
    <dgm:pt modelId="{B74BE1CC-30DF-114A-A9F1-37F3BACA642A}">
      <dgm:prSet/>
      <dgm:spPr/>
      <dgm:t>
        <a:bodyPr/>
        <a:lstStyle/>
        <a:p>
          <a:r>
            <a:rPr lang="en-US" b="1" dirty="0">
              <a:latin typeface="Century Gothic" pitchFamily="34" charset="0"/>
            </a:rPr>
            <a:t>The World Wide Web (WWW) goes public</a:t>
          </a:r>
        </a:p>
      </dgm:t>
    </dgm:pt>
    <dgm:pt modelId="{09BD2900-3C8F-4147-9ED0-1CBCCAF2318F}" type="parTrans" cxnId="{69FE96A7-AA07-5640-BF76-481AC4DF1A58}">
      <dgm:prSet/>
      <dgm:spPr/>
      <dgm:t>
        <a:bodyPr/>
        <a:lstStyle/>
        <a:p>
          <a:endParaRPr lang="en-US"/>
        </a:p>
      </dgm:t>
    </dgm:pt>
    <dgm:pt modelId="{9850B36E-CF02-0342-9DF0-B31C97139157}" type="sibTrans" cxnId="{69FE96A7-AA07-5640-BF76-481AC4DF1A58}">
      <dgm:prSet/>
      <dgm:spPr/>
      <dgm:t>
        <a:bodyPr/>
        <a:lstStyle/>
        <a:p>
          <a:endParaRPr lang="en-US"/>
        </a:p>
      </dgm:t>
    </dgm:pt>
    <dgm:pt modelId="{CB5E1F47-18AF-2043-8204-6D1CD95E6E51}">
      <dgm:prSet/>
      <dgm:spPr/>
      <dgm:t>
        <a:bodyPr/>
        <a:lstStyle/>
        <a:p>
          <a:r>
            <a:rPr lang="en-US" b="1" dirty="0">
              <a:latin typeface="Century Gothic" pitchFamily="34" charset="0"/>
            </a:rPr>
            <a:t>SSH – secure remote shell access</a:t>
          </a:r>
        </a:p>
      </dgm:t>
    </dgm:pt>
    <dgm:pt modelId="{84212298-F92B-B74B-9F8A-B1DD604E07A9}" type="parTrans" cxnId="{D88511A6-052B-B047-8404-9CB80CBCD6AD}">
      <dgm:prSet/>
      <dgm:spPr/>
      <dgm:t>
        <a:bodyPr/>
        <a:lstStyle/>
        <a:p>
          <a:endParaRPr lang="en-US"/>
        </a:p>
      </dgm:t>
    </dgm:pt>
    <dgm:pt modelId="{CD189C4B-0206-9541-84C1-74C1D9D84690}" type="sibTrans" cxnId="{D88511A6-052B-B047-8404-9CB80CBCD6AD}">
      <dgm:prSet/>
      <dgm:spPr/>
      <dgm:t>
        <a:bodyPr/>
        <a:lstStyle/>
        <a:p>
          <a:endParaRPr lang="en-US"/>
        </a:p>
      </dgm:t>
    </dgm:pt>
    <dgm:pt modelId="{A65647A2-CE82-614C-807D-88AF6BADFAA9}">
      <dgm:prSet/>
      <dgm:spPr/>
      <dgm:t>
        <a:bodyPr/>
        <a:lstStyle/>
        <a:p>
          <a:r>
            <a:rPr lang="en-US" b="1" dirty="0">
              <a:latin typeface="Century Gothic" pitchFamily="34" charset="0"/>
            </a:rPr>
            <a:t>Instant messaging (ICQ, AIM)</a:t>
          </a:r>
        </a:p>
      </dgm:t>
    </dgm:pt>
    <dgm:pt modelId="{57249BD1-7D11-3A4A-8947-3FBB59808050}" type="parTrans" cxnId="{91AE00F1-E8AF-B045-A5B1-39C66E9197CD}">
      <dgm:prSet/>
      <dgm:spPr/>
      <dgm:t>
        <a:bodyPr/>
        <a:lstStyle/>
        <a:p>
          <a:endParaRPr lang="en-US"/>
        </a:p>
      </dgm:t>
    </dgm:pt>
    <dgm:pt modelId="{7BC58888-9982-D94B-B7A1-95AB3D100C1D}" type="sibTrans" cxnId="{91AE00F1-E8AF-B045-A5B1-39C66E9197CD}">
      <dgm:prSet/>
      <dgm:spPr/>
      <dgm:t>
        <a:bodyPr/>
        <a:lstStyle/>
        <a:p>
          <a:endParaRPr lang="en-US"/>
        </a:p>
      </dgm:t>
    </dgm:pt>
    <dgm:pt modelId="{AD79E7CF-EADA-A646-B0B7-D9F0D7C68B5C}">
      <dgm:prSet/>
      <dgm:spPr/>
      <dgm:t>
        <a:bodyPr/>
        <a:lstStyle/>
        <a:p>
          <a:r>
            <a:rPr lang="en-US" b="1" dirty="0">
              <a:latin typeface="Century Gothic" pitchFamily="34" charset="0"/>
            </a:rPr>
            <a:t>Google</a:t>
          </a:r>
        </a:p>
      </dgm:t>
    </dgm:pt>
    <dgm:pt modelId="{383CA3F5-845E-5643-9A30-8DBBE25F2182}" type="parTrans" cxnId="{4850B147-43B8-A947-A6E5-A8DD5CA48DA6}">
      <dgm:prSet/>
      <dgm:spPr/>
      <dgm:t>
        <a:bodyPr/>
        <a:lstStyle/>
        <a:p>
          <a:endParaRPr lang="en-US"/>
        </a:p>
      </dgm:t>
    </dgm:pt>
    <dgm:pt modelId="{7705C2EE-00B2-204E-8114-99CCF8B212F8}" type="sibTrans" cxnId="{4850B147-43B8-A947-A6E5-A8DD5CA48DA6}">
      <dgm:prSet/>
      <dgm:spPr/>
      <dgm:t>
        <a:bodyPr/>
        <a:lstStyle/>
        <a:p>
          <a:endParaRPr lang="en-US"/>
        </a:p>
      </dgm:t>
    </dgm:pt>
    <dgm:pt modelId="{41A84AD5-ECBD-FA43-9FA0-EF14350BE930}">
      <dgm:prSet/>
      <dgm:spPr/>
      <dgm:t>
        <a:bodyPr/>
        <a:lstStyle/>
        <a:p>
          <a:r>
            <a:rPr lang="en-US" b="1" dirty="0">
              <a:latin typeface="Century Gothic" pitchFamily="34" charset="0"/>
            </a:rPr>
            <a:t>Napster, birth of P2P, </a:t>
          </a:r>
          <a:r>
            <a:rPr lang="en-US" b="1" i="1" dirty="0">
              <a:latin typeface="Century Gothic" pitchFamily="34" charset="0"/>
            </a:rPr>
            <a:t>invented by Shawn Fanning at NEU</a:t>
          </a:r>
        </a:p>
      </dgm:t>
    </dgm:pt>
    <dgm:pt modelId="{466C1757-D34C-5C42-981C-AB385DC7DEFD}" type="parTrans" cxnId="{FA36D863-0906-6646-846D-7DF262D1D3CB}">
      <dgm:prSet/>
      <dgm:spPr/>
      <dgm:t>
        <a:bodyPr/>
        <a:lstStyle/>
        <a:p>
          <a:endParaRPr lang="en-US"/>
        </a:p>
      </dgm:t>
    </dgm:pt>
    <dgm:pt modelId="{CB383A95-8A5B-9643-AD74-E2B560F24754}" type="sibTrans" cxnId="{FA36D863-0906-6646-846D-7DF262D1D3CB}">
      <dgm:prSet/>
      <dgm:spPr/>
      <dgm:t>
        <a:bodyPr/>
        <a:lstStyle/>
        <a:p>
          <a:endParaRPr lang="en-US"/>
        </a:p>
      </dgm:t>
    </dgm:pt>
    <dgm:pt modelId="{4CC6EBD5-70C4-F34B-B8A1-FAAF966A1B5F}">
      <dgm:prSet/>
      <dgm:spPr/>
      <dgm:t>
        <a:bodyPr/>
        <a:lstStyle/>
        <a:p>
          <a:r>
            <a:rPr lang="en-US" b="1" dirty="0">
              <a:latin typeface="Century Gothic" pitchFamily="34" charset="0"/>
            </a:rPr>
            <a:t>BitTorrent, Facebook, YouTube, Twitter, iPhone/Android, Bitcoin</a:t>
          </a:r>
        </a:p>
      </dgm:t>
    </dgm:pt>
    <dgm:pt modelId="{421DD843-C9C3-B842-89C6-71668E0D7E82}" type="parTrans" cxnId="{B6571648-D7C5-C342-920D-94F79C2BEB71}">
      <dgm:prSet/>
      <dgm:spPr/>
      <dgm:t>
        <a:bodyPr/>
        <a:lstStyle/>
        <a:p>
          <a:endParaRPr lang="en-US"/>
        </a:p>
      </dgm:t>
    </dgm:pt>
    <dgm:pt modelId="{5E1A924F-B091-1B43-9CCA-A6B8CB057575}" type="sibTrans" cxnId="{B6571648-D7C5-C342-920D-94F79C2BEB71}">
      <dgm:prSet/>
      <dgm:spPr/>
      <dgm:t>
        <a:bodyPr/>
        <a:lstStyle/>
        <a:p>
          <a:endParaRPr lang="en-US"/>
        </a:p>
      </dgm:t>
    </dgm:pt>
    <dgm:pt modelId="{ACA8D61B-FD43-8543-9CB4-4A540F102149}">
      <dgm:prSet/>
      <dgm:spPr/>
      <dgm:t>
        <a:bodyPr/>
        <a:lstStyle/>
        <a:p>
          <a:r>
            <a:rPr lang="en-US" b="1" dirty="0">
              <a:latin typeface="Century Gothic" pitchFamily="34" charset="0"/>
            </a:rPr>
            <a:t>Rise of Internet of Things (IoT), mobile apps, AR/VR, Cloud services</a:t>
          </a:r>
        </a:p>
      </dgm:t>
    </dgm:pt>
    <dgm:pt modelId="{3376909F-F271-C246-A8D0-B877223EE62D}" type="parTrans" cxnId="{FF6C7586-8925-874E-B366-DA60CDAF9124}">
      <dgm:prSet/>
      <dgm:spPr/>
      <dgm:t>
        <a:bodyPr/>
        <a:lstStyle/>
        <a:p>
          <a:endParaRPr lang="en-US"/>
        </a:p>
      </dgm:t>
    </dgm:pt>
    <dgm:pt modelId="{EA87C464-7C43-4C4A-9FA9-791BE466FA8A}" type="sibTrans" cxnId="{FF6C7586-8925-874E-B366-DA60CDAF9124}">
      <dgm:prSet/>
      <dgm:spPr/>
      <dgm:t>
        <a:bodyPr/>
        <a:lstStyle/>
        <a:p>
          <a:endParaRPr lang="en-US"/>
        </a:p>
      </dgm:t>
    </dgm:pt>
    <dgm:pt modelId="{06E00DE1-E803-AE44-B04C-CD2A2591F83E}">
      <dgm:prSet/>
      <dgm:spPr/>
      <dgm:t>
        <a:bodyPr/>
        <a:lstStyle/>
        <a:p>
          <a:r>
            <a:rPr lang="en-US" b="1" dirty="0">
              <a:latin typeface="Century Gothic" pitchFamily="34" charset="0"/>
            </a:rPr>
            <a:t>Videoconferencing, telehealth, contact tracing, GenAI</a:t>
          </a:r>
        </a:p>
      </dgm:t>
    </dgm:pt>
    <dgm:pt modelId="{FA8A806A-FD79-644C-B6EF-602DD2A32FFB}" type="parTrans" cxnId="{C7946B6E-55D3-E742-BB15-DBFEF81B9BEE}">
      <dgm:prSet/>
      <dgm:spPr/>
      <dgm:t>
        <a:bodyPr/>
        <a:lstStyle/>
        <a:p>
          <a:endParaRPr lang="en-US"/>
        </a:p>
      </dgm:t>
    </dgm:pt>
    <dgm:pt modelId="{E4362CD9-DC50-CE41-BB76-57A5EEF8CDD3}" type="sibTrans" cxnId="{C7946B6E-55D3-E742-BB15-DBFEF81B9BEE}">
      <dgm:prSet/>
      <dgm:spPr/>
      <dgm:t>
        <a:bodyPr/>
        <a:lstStyle/>
        <a:p>
          <a:endParaRPr lang="en-US"/>
        </a:p>
      </dgm:t>
    </dgm:pt>
    <dgm:pt modelId="{7A9EF685-018D-4169-8870-9BDD6FC9BD8B}" type="pres">
      <dgm:prSet presAssocID="{36DFF8F0-D212-421C-9BCE-47FB1F899FB4}" presName="root" presStyleCnt="0">
        <dgm:presLayoutVars>
          <dgm:chMax/>
          <dgm:chPref/>
          <dgm:animLvl val="lvl"/>
        </dgm:presLayoutVars>
      </dgm:prSet>
      <dgm:spPr/>
    </dgm:pt>
    <dgm:pt modelId="{861B850E-FA6F-4D91-89A4-598A48D4A8BB}" type="pres">
      <dgm:prSet presAssocID="{36DFF8F0-D212-421C-9BCE-47FB1F899FB4}" presName="divider" presStyleLbl="node1" presStyleIdx="0" presStyleCnt="1"/>
      <dgm:spPr/>
    </dgm:pt>
    <dgm:pt modelId="{A3699C0E-FB0E-40A7-B71A-1549ED28148C}" type="pres">
      <dgm:prSet presAssocID="{36DFF8F0-D212-421C-9BCE-47FB1F899FB4}" presName="nodes" presStyleCnt="0">
        <dgm:presLayoutVars>
          <dgm:chMax/>
          <dgm:chPref/>
          <dgm:animLvl val="lvl"/>
        </dgm:presLayoutVars>
      </dgm:prSet>
      <dgm:spPr/>
    </dgm:pt>
    <dgm:pt modelId="{D4A64D08-216F-414D-BA22-CCBF69E0A5A8}" type="pres">
      <dgm:prSet presAssocID="{4BABE171-ECC8-428D-88A4-A60D615B222D}" presName="composite" presStyleCnt="0"/>
      <dgm:spPr/>
    </dgm:pt>
    <dgm:pt modelId="{4DB4E2A3-71F2-4D0F-B916-B3A08EA1E441}" type="pres">
      <dgm:prSet presAssocID="{4BABE171-ECC8-428D-88A4-A60D615B222D}" presName="L1TextContainer" presStyleLbl="revTx" presStyleIdx="0" presStyleCnt="13">
        <dgm:presLayoutVars>
          <dgm:chMax val="1"/>
          <dgm:chPref val="1"/>
          <dgm:bulletEnabled val="1"/>
        </dgm:presLayoutVars>
      </dgm:prSet>
      <dgm:spPr/>
    </dgm:pt>
    <dgm:pt modelId="{DF3D4185-A898-4A7F-AB35-32B86C311200}" type="pres">
      <dgm:prSet presAssocID="{4BABE171-ECC8-428D-88A4-A60D615B222D}" presName="L2TextContainerWrapper" presStyleCnt="0">
        <dgm:presLayoutVars>
          <dgm:chMax val="0"/>
          <dgm:chPref val="0"/>
          <dgm:bulletEnabled val="1"/>
        </dgm:presLayoutVars>
      </dgm:prSet>
      <dgm:spPr/>
    </dgm:pt>
    <dgm:pt modelId="{5EBA460E-301C-4CEB-91F2-34AA2F09DE8A}" type="pres">
      <dgm:prSet presAssocID="{4BABE171-ECC8-428D-88A4-A60D615B222D}" presName="L2TextContainer" presStyleLbl="bgAccFollowNode1" presStyleIdx="0" presStyleCnt="13" custLinFactNeighborY="-734"/>
      <dgm:spPr/>
    </dgm:pt>
    <dgm:pt modelId="{8B1038E3-3DCA-40B3-9CCA-2AB72EA2BBD4}" type="pres">
      <dgm:prSet presAssocID="{4BABE171-ECC8-428D-88A4-A60D615B222D}" presName="FlexibleEmptyPlaceHolder" presStyleCnt="0"/>
      <dgm:spPr/>
    </dgm:pt>
    <dgm:pt modelId="{68EE67B1-6A76-44C2-B5A6-1C1B07E50474}" type="pres">
      <dgm:prSet presAssocID="{4BABE171-ECC8-428D-88A4-A60D615B222D}" presName="ConnectLine" presStyleLbl="alignNode1" presStyleIdx="0"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F43134D-49C8-427E-B011-0781BC16724C}" type="pres">
      <dgm:prSet presAssocID="{4BABE171-ECC8-428D-88A4-A60D615B222D}" presName="ConnectorPoint" presStyleLbl="fgAcc1" presStyleIdx="0" presStyleCnt="13"/>
      <dgm:spPr>
        <a:solidFill>
          <a:schemeClr val="lt1">
            <a:alpha val="90000"/>
            <a:hueOff val="0"/>
            <a:satOff val="0"/>
            <a:lumOff val="0"/>
            <a:alphaOff val="0"/>
          </a:schemeClr>
        </a:solidFill>
        <a:ln w="19050" cap="flat" cmpd="sng" algn="ctr">
          <a:noFill/>
          <a:prstDash val="solid"/>
        </a:ln>
        <a:effectLst/>
      </dgm:spPr>
    </dgm:pt>
    <dgm:pt modelId="{B6AAD9D1-A445-4E94-9855-A284D22F0519}" type="pres">
      <dgm:prSet presAssocID="{4BABE171-ECC8-428D-88A4-A60D615B222D}" presName="EmptyPlaceHolder" presStyleCnt="0"/>
      <dgm:spPr/>
    </dgm:pt>
    <dgm:pt modelId="{0259C11B-937A-409F-81AD-07A9CB671A0C}" type="pres">
      <dgm:prSet presAssocID="{51D04F9A-E22F-4D35-9808-CAEA96CE029E}" presName="spaceBetweenRectangles" presStyleCnt="0"/>
      <dgm:spPr/>
    </dgm:pt>
    <dgm:pt modelId="{8EB8C6E9-9756-174D-8A86-F58035DC5F1C}" type="pres">
      <dgm:prSet presAssocID="{8911D081-BBAC-884F-85A0-69FB5775991C}" presName="composite" presStyleCnt="0"/>
      <dgm:spPr/>
    </dgm:pt>
    <dgm:pt modelId="{867C5A21-53A7-8D4A-9103-E40E03B358FE}" type="pres">
      <dgm:prSet presAssocID="{8911D081-BBAC-884F-85A0-69FB5775991C}" presName="L1TextContainer" presStyleLbl="revTx" presStyleIdx="1" presStyleCnt="13">
        <dgm:presLayoutVars>
          <dgm:chMax val="1"/>
          <dgm:chPref val="1"/>
          <dgm:bulletEnabled val="1"/>
        </dgm:presLayoutVars>
      </dgm:prSet>
      <dgm:spPr/>
    </dgm:pt>
    <dgm:pt modelId="{E92F65A0-B602-BC4D-A7BC-977BE1A9ABDC}" type="pres">
      <dgm:prSet presAssocID="{8911D081-BBAC-884F-85A0-69FB5775991C}" presName="L2TextContainerWrapper" presStyleCnt="0">
        <dgm:presLayoutVars>
          <dgm:chMax val="0"/>
          <dgm:chPref val="0"/>
          <dgm:bulletEnabled val="1"/>
        </dgm:presLayoutVars>
      </dgm:prSet>
      <dgm:spPr/>
    </dgm:pt>
    <dgm:pt modelId="{59827AC2-73BB-6949-A6A9-FF99EC0CFABB}" type="pres">
      <dgm:prSet presAssocID="{8911D081-BBAC-884F-85A0-69FB5775991C}" presName="L2TextContainer" presStyleLbl="bgAccFollowNode1" presStyleIdx="1" presStyleCnt="13"/>
      <dgm:spPr/>
    </dgm:pt>
    <dgm:pt modelId="{CD345A66-6931-B94E-9C0A-AA9C0BAA9DDA}" type="pres">
      <dgm:prSet presAssocID="{8911D081-BBAC-884F-85A0-69FB5775991C}" presName="FlexibleEmptyPlaceHolder" presStyleCnt="0"/>
      <dgm:spPr/>
    </dgm:pt>
    <dgm:pt modelId="{C3B425D6-456D-704C-89D1-16088AA76E82}" type="pres">
      <dgm:prSet presAssocID="{8911D081-BBAC-884F-85A0-69FB5775991C}" presName="ConnectLine" presStyleLbl="alignNode1" presStyleIdx="1"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91AE6B5-AFBB-7A46-9BD0-5F6ADDD534F1}" type="pres">
      <dgm:prSet presAssocID="{8911D081-BBAC-884F-85A0-69FB5775991C}" presName="ConnectorPoint" presStyleLbl="fgAcc1" presStyleIdx="1" presStyleCnt="13"/>
      <dgm:spPr>
        <a:solidFill>
          <a:schemeClr val="lt1">
            <a:alpha val="90000"/>
            <a:hueOff val="0"/>
            <a:satOff val="0"/>
            <a:lumOff val="0"/>
            <a:alphaOff val="0"/>
          </a:schemeClr>
        </a:solidFill>
        <a:ln w="15875" cap="flat" cmpd="sng" algn="ctr">
          <a:noFill/>
          <a:prstDash val="solid"/>
        </a:ln>
        <a:effectLst/>
      </dgm:spPr>
    </dgm:pt>
    <dgm:pt modelId="{A12BB81F-33DD-7044-AA4C-C27C94450674}" type="pres">
      <dgm:prSet presAssocID="{8911D081-BBAC-884F-85A0-69FB5775991C}" presName="EmptyPlaceHolder" presStyleCnt="0"/>
      <dgm:spPr/>
    </dgm:pt>
    <dgm:pt modelId="{73160CDD-47D0-B446-A7ED-203E8DBAB553}" type="pres">
      <dgm:prSet presAssocID="{1F900CDF-7D1B-6A48-A920-9A16344883B2}" presName="spaceBetweenRectangles" presStyleCnt="0"/>
      <dgm:spPr/>
    </dgm:pt>
    <dgm:pt modelId="{0116C8E8-2ED3-1348-8C22-C5D86DE139E0}" type="pres">
      <dgm:prSet presAssocID="{52F949E5-DE66-844F-8777-644CB3B12B4E}" presName="composite" presStyleCnt="0"/>
      <dgm:spPr/>
    </dgm:pt>
    <dgm:pt modelId="{D71BE44A-6043-C44D-8D4A-09F9133E20A9}" type="pres">
      <dgm:prSet presAssocID="{52F949E5-DE66-844F-8777-644CB3B12B4E}" presName="L1TextContainer" presStyleLbl="revTx" presStyleIdx="2" presStyleCnt="13">
        <dgm:presLayoutVars>
          <dgm:chMax val="1"/>
          <dgm:chPref val="1"/>
          <dgm:bulletEnabled val="1"/>
        </dgm:presLayoutVars>
      </dgm:prSet>
      <dgm:spPr/>
    </dgm:pt>
    <dgm:pt modelId="{FDDF0157-092B-4A40-8772-4D75E9D92255}" type="pres">
      <dgm:prSet presAssocID="{52F949E5-DE66-844F-8777-644CB3B12B4E}" presName="L2TextContainerWrapper" presStyleCnt="0">
        <dgm:presLayoutVars>
          <dgm:chMax val="0"/>
          <dgm:chPref val="0"/>
          <dgm:bulletEnabled val="1"/>
        </dgm:presLayoutVars>
      </dgm:prSet>
      <dgm:spPr/>
    </dgm:pt>
    <dgm:pt modelId="{792EA16C-5E7D-8E4E-A1FA-4C88DF48DE30}" type="pres">
      <dgm:prSet presAssocID="{52F949E5-DE66-844F-8777-644CB3B12B4E}" presName="L2TextContainer" presStyleLbl="bgAccFollowNode1" presStyleIdx="2" presStyleCnt="13"/>
      <dgm:spPr/>
    </dgm:pt>
    <dgm:pt modelId="{91A87C5A-07F8-F740-AACD-ED0E46C93934}" type="pres">
      <dgm:prSet presAssocID="{52F949E5-DE66-844F-8777-644CB3B12B4E}" presName="FlexibleEmptyPlaceHolder" presStyleCnt="0"/>
      <dgm:spPr/>
    </dgm:pt>
    <dgm:pt modelId="{D7072597-F2DC-2746-9BC6-4D0B726D2C9A}" type="pres">
      <dgm:prSet presAssocID="{52F949E5-DE66-844F-8777-644CB3B12B4E}" presName="ConnectLine" presStyleLbl="alignNode1" presStyleIdx="2"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398C9A95-E1D9-6045-A13A-79349AC8935C}" type="pres">
      <dgm:prSet presAssocID="{52F949E5-DE66-844F-8777-644CB3B12B4E}" presName="ConnectorPoint" presStyleLbl="fgAcc1" presStyleIdx="2" presStyleCnt="13"/>
      <dgm:spPr>
        <a:solidFill>
          <a:schemeClr val="lt1">
            <a:alpha val="90000"/>
            <a:hueOff val="0"/>
            <a:satOff val="0"/>
            <a:lumOff val="0"/>
            <a:alphaOff val="0"/>
          </a:schemeClr>
        </a:solidFill>
        <a:ln w="15875" cap="flat" cmpd="sng" algn="ctr">
          <a:noFill/>
          <a:prstDash val="solid"/>
        </a:ln>
        <a:effectLst/>
      </dgm:spPr>
    </dgm:pt>
    <dgm:pt modelId="{44241E87-B9CA-9B47-9C46-E5A0EC0DB032}" type="pres">
      <dgm:prSet presAssocID="{52F949E5-DE66-844F-8777-644CB3B12B4E}" presName="EmptyPlaceHolder" presStyleCnt="0"/>
      <dgm:spPr/>
    </dgm:pt>
    <dgm:pt modelId="{8254C0A8-B397-C043-ACC0-BFFE8FC791EB}" type="pres">
      <dgm:prSet presAssocID="{5984F19A-2A98-8344-8CB3-844DF2EC9D5B}" presName="spaceBetweenRectangles" presStyleCnt="0"/>
      <dgm:spPr/>
    </dgm:pt>
    <dgm:pt modelId="{4972EE8D-1F8B-A24A-AEFC-6FEBDCACEC43}" type="pres">
      <dgm:prSet presAssocID="{35A55467-D415-A347-A7C4-3E45314DF36E}" presName="composite" presStyleCnt="0"/>
      <dgm:spPr/>
    </dgm:pt>
    <dgm:pt modelId="{D0834B03-1D2B-FF47-AF99-BB934DC2BE97}" type="pres">
      <dgm:prSet presAssocID="{35A55467-D415-A347-A7C4-3E45314DF36E}" presName="L1TextContainer" presStyleLbl="revTx" presStyleIdx="3" presStyleCnt="13">
        <dgm:presLayoutVars>
          <dgm:chMax val="1"/>
          <dgm:chPref val="1"/>
          <dgm:bulletEnabled val="1"/>
        </dgm:presLayoutVars>
      </dgm:prSet>
      <dgm:spPr/>
    </dgm:pt>
    <dgm:pt modelId="{43ED859F-3B4F-B949-B533-F9E55256DEB7}" type="pres">
      <dgm:prSet presAssocID="{35A55467-D415-A347-A7C4-3E45314DF36E}" presName="L2TextContainerWrapper" presStyleCnt="0">
        <dgm:presLayoutVars>
          <dgm:chMax val="0"/>
          <dgm:chPref val="0"/>
          <dgm:bulletEnabled val="1"/>
        </dgm:presLayoutVars>
      </dgm:prSet>
      <dgm:spPr/>
    </dgm:pt>
    <dgm:pt modelId="{CF6EE794-5C96-F442-A922-1611F6633C78}" type="pres">
      <dgm:prSet presAssocID="{35A55467-D415-A347-A7C4-3E45314DF36E}" presName="L2TextContainer" presStyleLbl="bgAccFollowNode1" presStyleIdx="3" presStyleCnt="13"/>
      <dgm:spPr/>
    </dgm:pt>
    <dgm:pt modelId="{4C564EEF-7E4B-0E4B-922D-D11174577DF4}" type="pres">
      <dgm:prSet presAssocID="{35A55467-D415-A347-A7C4-3E45314DF36E}" presName="FlexibleEmptyPlaceHolder" presStyleCnt="0"/>
      <dgm:spPr/>
    </dgm:pt>
    <dgm:pt modelId="{D797DAF4-E0F5-A44D-9E6C-CD96CC462BEB}" type="pres">
      <dgm:prSet presAssocID="{35A55467-D415-A347-A7C4-3E45314DF36E}" presName="ConnectLine" presStyleLbl="alignNode1" presStyleIdx="3"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DF14EE4F-051D-6945-B861-4444D74777B3}" type="pres">
      <dgm:prSet presAssocID="{35A55467-D415-A347-A7C4-3E45314DF36E}" presName="ConnectorPoint" presStyleLbl="fgAcc1" presStyleIdx="3" presStyleCnt="13"/>
      <dgm:spPr>
        <a:solidFill>
          <a:schemeClr val="lt1">
            <a:alpha val="90000"/>
            <a:hueOff val="0"/>
            <a:satOff val="0"/>
            <a:lumOff val="0"/>
            <a:alphaOff val="0"/>
          </a:schemeClr>
        </a:solidFill>
        <a:ln w="15875" cap="flat" cmpd="sng" algn="ctr">
          <a:noFill/>
          <a:prstDash val="solid"/>
        </a:ln>
        <a:effectLst/>
      </dgm:spPr>
    </dgm:pt>
    <dgm:pt modelId="{46079EB0-4913-E64F-A712-0B050C2426D2}" type="pres">
      <dgm:prSet presAssocID="{35A55467-D415-A347-A7C4-3E45314DF36E}" presName="EmptyPlaceHolder" presStyleCnt="0"/>
      <dgm:spPr/>
    </dgm:pt>
    <dgm:pt modelId="{5380BDDC-165D-B74C-B24A-00B26CD615E6}" type="pres">
      <dgm:prSet presAssocID="{6A890E3E-F03D-8947-A6B1-4E0A50742528}" presName="spaceBetweenRectangles" presStyleCnt="0"/>
      <dgm:spPr/>
    </dgm:pt>
    <dgm:pt modelId="{4B194D6E-55A6-FC43-8157-145CC4333C8A}" type="pres">
      <dgm:prSet presAssocID="{BC80D1BA-C491-474E-AC7A-136B5A0DA8FD}" presName="composite" presStyleCnt="0"/>
      <dgm:spPr/>
    </dgm:pt>
    <dgm:pt modelId="{5ABBBAC0-CACB-CE4D-A32E-268F4429290A}" type="pres">
      <dgm:prSet presAssocID="{BC80D1BA-C491-474E-AC7A-136B5A0DA8FD}" presName="L1TextContainer" presStyleLbl="revTx" presStyleIdx="4" presStyleCnt="13">
        <dgm:presLayoutVars>
          <dgm:chMax val="1"/>
          <dgm:chPref val="1"/>
          <dgm:bulletEnabled val="1"/>
        </dgm:presLayoutVars>
      </dgm:prSet>
      <dgm:spPr/>
    </dgm:pt>
    <dgm:pt modelId="{B4EA968A-6FC2-DC4F-913B-DA6D117BF762}" type="pres">
      <dgm:prSet presAssocID="{BC80D1BA-C491-474E-AC7A-136B5A0DA8FD}" presName="L2TextContainerWrapper" presStyleCnt="0">
        <dgm:presLayoutVars>
          <dgm:chMax val="0"/>
          <dgm:chPref val="0"/>
          <dgm:bulletEnabled val="1"/>
        </dgm:presLayoutVars>
      </dgm:prSet>
      <dgm:spPr/>
    </dgm:pt>
    <dgm:pt modelId="{0D679CFF-835E-CC45-AD03-11D86B7426CC}" type="pres">
      <dgm:prSet presAssocID="{BC80D1BA-C491-474E-AC7A-136B5A0DA8FD}" presName="L2TextContainer" presStyleLbl="bgAccFollowNode1" presStyleIdx="4" presStyleCnt="13"/>
      <dgm:spPr/>
    </dgm:pt>
    <dgm:pt modelId="{8F4B7A9D-0990-B448-BD9E-5C539D53EFCE}" type="pres">
      <dgm:prSet presAssocID="{BC80D1BA-C491-474E-AC7A-136B5A0DA8FD}" presName="FlexibleEmptyPlaceHolder" presStyleCnt="0"/>
      <dgm:spPr/>
    </dgm:pt>
    <dgm:pt modelId="{0585AD47-0BE3-694B-9577-A658C9D44D7C}" type="pres">
      <dgm:prSet presAssocID="{BC80D1BA-C491-474E-AC7A-136B5A0DA8FD}" presName="ConnectLine" presStyleLbl="alignNode1" presStyleIdx="4"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CA0D7A71-385B-C343-9626-1F28AF3CB1FD}" type="pres">
      <dgm:prSet presAssocID="{BC80D1BA-C491-474E-AC7A-136B5A0DA8FD}" presName="ConnectorPoint" presStyleLbl="fgAcc1" presStyleIdx="4" presStyleCnt="13"/>
      <dgm:spPr>
        <a:solidFill>
          <a:schemeClr val="lt1">
            <a:alpha val="90000"/>
            <a:hueOff val="0"/>
            <a:satOff val="0"/>
            <a:lumOff val="0"/>
            <a:alphaOff val="0"/>
          </a:schemeClr>
        </a:solidFill>
        <a:ln w="15875" cap="flat" cmpd="sng" algn="ctr">
          <a:noFill/>
          <a:prstDash val="solid"/>
        </a:ln>
        <a:effectLst/>
      </dgm:spPr>
    </dgm:pt>
    <dgm:pt modelId="{FCB999F6-9ADC-6C4F-A62E-6120581CD73A}" type="pres">
      <dgm:prSet presAssocID="{BC80D1BA-C491-474E-AC7A-136B5A0DA8FD}" presName="EmptyPlaceHolder" presStyleCnt="0"/>
      <dgm:spPr/>
    </dgm:pt>
    <dgm:pt modelId="{280C359A-5575-A04E-A3C3-3625EF1C216F}" type="pres">
      <dgm:prSet presAssocID="{23D3B5CC-4E5F-CE40-BD38-4B07615A0860}" presName="spaceBetweenRectangles" presStyleCnt="0"/>
      <dgm:spPr/>
    </dgm:pt>
    <dgm:pt modelId="{12103EF0-AB57-C243-A714-781C71C03F2D}" type="pres">
      <dgm:prSet presAssocID="{F9BAC59C-BAED-5B46-BC22-616D2AFC75D7}" presName="composite" presStyleCnt="0"/>
      <dgm:spPr/>
    </dgm:pt>
    <dgm:pt modelId="{EE5163AA-CA6A-1F4D-BCB9-AED43BBC5BD4}" type="pres">
      <dgm:prSet presAssocID="{F9BAC59C-BAED-5B46-BC22-616D2AFC75D7}" presName="L1TextContainer" presStyleLbl="revTx" presStyleIdx="5" presStyleCnt="13">
        <dgm:presLayoutVars>
          <dgm:chMax val="1"/>
          <dgm:chPref val="1"/>
          <dgm:bulletEnabled val="1"/>
        </dgm:presLayoutVars>
      </dgm:prSet>
      <dgm:spPr/>
    </dgm:pt>
    <dgm:pt modelId="{055CAFA6-47B0-5145-BF25-87F41DC5E16F}" type="pres">
      <dgm:prSet presAssocID="{F9BAC59C-BAED-5B46-BC22-616D2AFC75D7}" presName="L2TextContainerWrapper" presStyleCnt="0">
        <dgm:presLayoutVars>
          <dgm:chMax val="0"/>
          <dgm:chPref val="0"/>
          <dgm:bulletEnabled val="1"/>
        </dgm:presLayoutVars>
      </dgm:prSet>
      <dgm:spPr/>
    </dgm:pt>
    <dgm:pt modelId="{8091E513-C3FA-4B45-AA80-3264C3B9EBC2}" type="pres">
      <dgm:prSet presAssocID="{F9BAC59C-BAED-5B46-BC22-616D2AFC75D7}" presName="L2TextContainer" presStyleLbl="bgAccFollowNode1" presStyleIdx="5" presStyleCnt="13"/>
      <dgm:spPr/>
    </dgm:pt>
    <dgm:pt modelId="{174A9E01-D401-C444-BC2B-A0B6F174DEBB}" type="pres">
      <dgm:prSet presAssocID="{F9BAC59C-BAED-5B46-BC22-616D2AFC75D7}" presName="FlexibleEmptyPlaceHolder" presStyleCnt="0"/>
      <dgm:spPr/>
    </dgm:pt>
    <dgm:pt modelId="{1F7B78DB-7C53-F644-9E50-B19F6988198A}" type="pres">
      <dgm:prSet presAssocID="{F9BAC59C-BAED-5B46-BC22-616D2AFC75D7}" presName="ConnectLine" presStyleLbl="alignNode1" presStyleIdx="5"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4F6E59E-8E67-0E4C-A9EF-EE59F710D222}" type="pres">
      <dgm:prSet presAssocID="{F9BAC59C-BAED-5B46-BC22-616D2AFC75D7}" presName="ConnectorPoint" presStyleLbl="fgAcc1" presStyleIdx="5" presStyleCnt="13"/>
      <dgm:spPr>
        <a:solidFill>
          <a:schemeClr val="lt1">
            <a:alpha val="90000"/>
            <a:hueOff val="0"/>
            <a:satOff val="0"/>
            <a:lumOff val="0"/>
            <a:alphaOff val="0"/>
          </a:schemeClr>
        </a:solidFill>
        <a:ln w="15875" cap="flat" cmpd="sng" algn="ctr">
          <a:noFill/>
          <a:prstDash val="solid"/>
        </a:ln>
        <a:effectLst/>
      </dgm:spPr>
    </dgm:pt>
    <dgm:pt modelId="{F3593DD2-F9AC-9B4A-B0D3-7685421B4237}" type="pres">
      <dgm:prSet presAssocID="{F9BAC59C-BAED-5B46-BC22-616D2AFC75D7}" presName="EmptyPlaceHolder" presStyleCnt="0"/>
      <dgm:spPr/>
    </dgm:pt>
    <dgm:pt modelId="{9AA67BC1-47D7-7844-8B8F-DCA4527049A4}" type="pres">
      <dgm:prSet presAssocID="{A4B7E68B-682B-6644-B2D7-689AA03D6D49}" presName="spaceBetweenRectangles" presStyleCnt="0"/>
      <dgm:spPr/>
    </dgm:pt>
    <dgm:pt modelId="{01947474-4BE0-F04B-9B66-A7706EDE18F0}" type="pres">
      <dgm:prSet presAssocID="{CE561442-593D-D04B-8703-83E5AC694CAD}" presName="composite" presStyleCnt="0"/>
      <dgm:spPr/>
    </dgm:pt>
    <dgm:pt modelId="{E441D027-90F1-4649-89AD-EF72CDC0A821}" type="pres">
      <dgm:prSet presAssocID="{CE561442-593D-D04B-8703-83E5AC694CAD}" presName="L1TextContainer" presStyleLbl="revTx" presStyleIdx="6" presStyleCnt="13">
        <dgm:presLayoutVars>
          <dgm:chMax val="1"/>
          <dgm:chPref val="1"/>
          <dgm:bulletEnabled val="1"/>
        </dgm:presLayoutVars>
      </dgm:prSet>
      <dgm:spPr/>
    </dgm:pt>
    <dgm:pt modelId="{9DD6BE23-913A-8748-BE4E-4D2E7C5A0CAD}" type="pres">
      <dgm:prSet presAssocID="{CE561442-593D-D04B-8703-83E5AC694CAD}" presName="L2TextContainerWrapper" presStyleCnt="0">
        <dgm:presLayoutVars>
          <dgm:chMax val="0"/>
          <dgm:chPref val="0"/>
          <dgm:bulletEnabled val="1"/>
        </dgm:presLayoutVars>
      </dgm:prSet>
      <dgm:spPr/>
    </dgm:pt>
    <dgm:pt modelId="{64DD5621-0BB5-374F-B2D6-1CDAD33E27BB}" type="pres">
      <dgm:prSet presAssocID="{CE561442-593D-D04B-8703-83E5AC694CAD}" presName="L2TextContainer" presStyleLbl="bgAccFollowNode1" presStyleIdx="6" presStyleCnt="13"/>
      <dgm:spPr/>
    </dgm:pt>
    <dgm:pt modelId="{915A4055-DEFA-214B-8FE7-C6E280BC1ED9}" type="pres">
      <dgm:prSet presAssocID="{CE561442-593D-D04B-8703-83E5AC694CAD}" presName="FlexibleEmptyPlaceHolder" presStyleCnt="0"/>
      <dgm:spPr/>
    </dgm:pt>
    <dgm:pt modelId="{44C2E3DE-C114-2F44-80B4-725CA0F8A770}" type="pres">
      <dgm:prSet presAssocID="{CE561442-593D-D04B-8703-83E5AC694CAD}" presName="ConnectLine" presStyleLbl="alignNode1" presStyleIdx="6"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7D5C261E-A0F6-9F49-A31E-85764D33AAA4}" type="pres">
      <dgm:prSet presAssocID="{CE561442-593D-D04B-8703-83E5AC694CAD}" presName="ConnectorPoint" presStyleLbl="fgAcc1" presStyleIdx="6" presStyleCnt="13"/>
      <dgm:spPr>
        <a:solidFill>
          <a:schemeClr val="lt1">
            <a:alpha val="90000"/>
            <a:hueOff val="0"/>
            <a:satOff val="0"/>
            <a:lumOff val="0"/>
            <a:alphaOff val="0"/>
          </a:schemeClr>
        </a:solidFill>
        <a:ln w="15875" cap="flat" cmpd="sng" algn="ctr">
          <a:noFill/>
          <a:prstDash val="solid"/>
        </a:ln>
        <a:effectLst/>
      </dgm:spPr>
    </dgm:pt>
    <dgm:pt modelId="{E06BC6E2-0790-F84A-9A39-E1BE06A5EDAD}" type="pres">
      <dgm:prSet presAssocID="{CE561442-593D-D04B-8703-83E5AC694CAD}" presName="EmptyPlaceHolder" presStyleCnt="0"/>
      <dgm:spPr/>
    </dgm:pt>
    <dgm:pt modelId="{BB1F6D51-2A5B-D647-A044-728EF7F8045C}" type="pres">
      <dgm:prSet presAssocID="{09D9300F-CE2E-E74C-8DB3-066D83474F3B}" presName="spaceBetweenRectangles" presStyleCnt="0"/>
      <dgm:spPr/>
    </dgm:pt>
    <dgm:pt modelId="{1A0D9597-285D-244A-BFEA-729E6A0CFC1A}" type="pres">
      <dgm:prSet presAssocID="{02A312C7-4C7E-B04F-B2EF-22736C84E859}" presName="composite" presStyleCnt="0"/>
      <dgm:spPr/>
    </dgm:pt>
    <dgm:pt modelId="{9FF21823-24A6-0547-B871-DDD1BD1FA311}" type="pres">
      <dgm:prSet presAssocID="{02A312C7-4C7E-B04F-B2EF-22736C84E859}" presName="L1TextContainer" presStyleLbl="revTx" presStyleIdx="7" presStyleCnt="13">
        <dgm:presLayoutVars>
          <dgm:chMax val="1"/>
          <dgm:chPref val="1"/>
          <dgm:bulletEnabled val="1"/>
        </dgm:presLayoutVars>
      </dgm:prSet>
      <dgm:spPr/>
    </dgm:pt>
    <dgm:pt modelId="{C9342C8D-C5A0-2C46-878D-3894DDE5A872}" type="pres">
      <dgm:prSet presAssocID="{02A312C7-4C7E-B04F-B2EF-22736C84E859}" presName="L2TextContainerWrapper" presStyleCnt="0">
        <dgm:presLayoutVars>
          <dgm:chMax val="0"/>
          <dgm:chPref val="0"/>
          <dgm:bulletEnabled val="1"/>
        </dgm:presLayoutVars>
      </dgm:prSet>
      <dgm:spPr/>
    </dgm:pt>
    <dgm:pt modelId="{3A470204-86B4-E044-AEE5-CF178A061363}" type="pres">
      <dgm:prSet presAssocID="{02A312C7-4C7E-B04F-B2EF-22736C84E859}" presName="L2TextContainer" presStyleLbl="bgAccFollowNode1" presStyleIdx="7" presStyleCnt="13"/>
      <dgm:spPr/>
    </dgm:pt>
    <dgm:pt modelId="{3C6C795D-D778-654D-9646-426745518A8B}" type="pres">
      <dgm:prSet presAssocID="{02A312C7-4C7E-B04F-B2EF-22736C84E859}" presName="FlexibleEmptyPlaceHolder" presStyleCnt="0"/>
      <dgm:spPr/>
    </dgm:pt>
    <dgm:pt modelId="{20F3256E-DE6C-3841-8025-6FD49457DEDD}" type="pres">
      <dgm:prSet presAssocID="{02A312C7-4C7E-B04F-B2EF-22736C84E859}" presName="ConnectLine" presStyleLbl="alignNode1" presStyleIdx="7"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D3575D84-0A7D-E042-97A2-C5A3104777D1}" type="pres">
      <dgm:prSet presAssocID="{02A312C7-4C7E-B04F-B2EF-22736C84E859}" presName="ConnectorPoint" presStyleLbl="fgAcc1" presStyleIdx="7" presStyleCnt="13"/>
      <dgm:spPr>
        <a:solidFill>
          <a:schemeClr val="lt1">
            <a:alpha val="90000"/>
            <a:hueOff val="0"/>
            <a:satOff val="0"/>
            <a:lumOff val="0"/>
            <a:alphaOff val="0"/>
          </a:schemeClr>
        </a:solidFill>
        <a:ln w="15875" cap="flat" cmpd="sng" algn="ctr">
          <a:noFill/>
          <a:prstDash val="solid"/>
        </a:ln>
        <a:effectLst/>
      </dgm:spPr>
    </dgm:pt>
    <dgm:pt modelId="{5903208C-A214-5240-9972-66D6886619C0}" type="pres">
      <dgm:prSet presAssocID="{02A312C7-4C7E-B04F-B2EF-22736C84E859}" presName="EmptyPlaceHolder" presStyleCnt="0"/>
      <dgm:spPr/>
    </dgm:pt>
    <dgm:pt modelId="{4ECE86D9-6D2C-064F-A6B9-16990695D9B0}" type="pres">
      <dgm:prSet presAssocID="{65F3CB85-F6EA-3C43-B1D0-992652E4A878}" presName="spaceBetweenRectangles" presStyleCnt="0"/>
      <dgm:spPr/>
    </dgm:pt>
    <dgm:pt modelId="{89079296-3903-174E-BB28-5B0983DC647A}" type="pres">
      <dgm:prSet presAssocID="{A9D1EA83-D4A4-E545-868A-54C865990F79}" presName="composite" presStyleCnt="0"/>
      <dgm:spPr/>
    </dgm:pt>
    <dgm:pt modelId="{1757B521-E8D8-444F-A456-2D1C5E20CD2C}" type="pres">
      <dgm:prSet presAssocID="{A9D1EA83-D4A4-E545-868A-54C865990F79}" presName="L1TextContainer" presStyleLbl="revTx" presStyleIdx="8" presStyleCnt="13">
        <dgm:presLayoutVars>
          <dgm:chMax val="1"/>
          <dgm:chPref val="1"/>
          <dgm:bulletEnabled val="1"/>
        </dgm:presLayoutVars>
      </dgm:prSet>
      <dgm:spPr/>
    </dgm:pt>
    <dgm:pt modelId="{7D6BC801-E9E8-A84A-AAC6-8245AD761D8A}" type="pres">
      <dgm:prSet presAssocID="{A9D1EA83-D4A4-E545-868A-54C865990F79}" presName="L2TextContainerWrapper" presStyleCnt="0">
        <dgm:presLayoutVars>
          <dgm:chMax val="0"/>
          <dgm:chPref val="0"/>
          <dgm:bulletEnabled val="1"/>
        </dgm:presLayoutVars>
      </dgm:prSet>
      <dgm:spPr/>
    </dgm:pt>
    <dgm:pt modelId="{F3F53CE0-0BD3-584B-A083-179DE9CBBC97}" type="pres">
      <dgm:prSet presAssocID="{A9D1EA83-D4A4-E545-868A-54C865990F79}" presName="L2TextContainer" presStyleLbl="bgAccFollowNode1" presStyleIdx="8" presStyleCnt="13"/>
      <dgm:spPr/>
    </dgm:pt>
    <dgm:pt modelId="{058340B3-0BBB-084A-B887-7E0E1A641F04}" type="pres">
      <dgm:prSet presAssocID="{A9D1EA83-D4A4-E545-868A-54C865990F79}" presName="FlexibleEmptyPlaceHolder" presStyleCnt="0"/>
      <dgm:spPr/>
    </dgm:pt>
    <dgm:pt modelId="{D7DB6393-7F25-9C47-8718-1D3F6867C9DC}" type="pres">
      <dgm:prSet presAssocID="{A9D1EA83-D4A4-E545-868A-54C865990F79}" presName="ConnectLine" presStyleLbl="alignNode1" presStyleIdx="8"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0C41BEA1-4E5F-6440-B3AC-E7D774A01E91}" type="pres">
      <dgm:prSet presAssocID="{A9D1EA83-D4A4-E545-868A-54C865990F79}" presName="ConnectorPoint" presStyleLbl="fgAcc1" presStyleIdx="8" presStyleCnt="13"/>
      <dgm:spPr>
        <a:solidFill>
          <a:schemeClr val="lt1">
            <a:alpha val="90000"/>
            <a:hueOff val="0"/>
            <a:satOff val="0"/>
            <a:lumOff val="0"/>
            <a:alphaOff val="0"/>
          </a:schemeClr>
        </a:solidFill>
        <a:ln w="15875" cap="flat" cmpd="sng" algn="ctr">
          <a:noFill/>
          <a:prstDash val="solid"/>
        </a:ln>
        <a:effectLst/>
      </dgm:spPr>
    </dgm:pt>
    <dgm:pt modelId="{A23058B2-0B28-6E4A-9FB5-8AD195BF8A54}" type="pres">
      <dgm:prSet presAssocID="{A9D1EA83-D4A4-E545-868A-54C865990F79}" presName="EmptyPlaceHolder" presStyleCnt="0"/>
      <dgm:spPr/>
    </dgm:pt>
    <dgm:pt modelId="{91DBB9C2-CAC1-5041-9DD0-7C48EF1DED3D}" type="pres">
      <dgm:prSet presAssocID="{F0D35140-F5F4-914F-9D10-089EB415B149}" presName="spaceBetweenRectangles" presStyleCnt="0"/>
      <dgm:spPr/>
    </dgm:pt>
    <dgm:pt modelId="{83CA87B4-E59A-E54F-BB84-86B2BFA61958}" type="pres">
      <dgm:prSet presAssocID="{079A6079-E738-B541-8A9E-AD0186E954B8}" presName="composite" presStyleCnt="0"/>
      <dgm:spPr/>
    </dgm:pt>
    <dgm:pt modelId="{2C482352-339B-E54C-871E-DC0F858EC3B0}" type="pres">
      <dgm:prSet presAssocID="{079A6079-E738-B541-8A9E-AD0186E954B8}" presName="L1TextContainer" presStyleLbl="revTx" presStyleIdx="9" presStyleCnt="13">
        <dgm:presLayoutVars>
          <dgm:chMax val="1"/>
          <dgm:chPref val="1"/>
          <dgm:bulletEnabled val="1"/>
        </dgm:presLayoutVars>
      </dgm:prSet>
      <dgm:spPr/>
    </dgm:pt>
    <dgm:pt modelId="{374D40EF-DBFD-924E-987A-0A6B962E2493}" type="pres">
      <dgm:prSet presAssocID="{079A6079-E738-B541-8A9E-AD0186E954B8}" presName="L2TextContainerWrapper" presStyleCnt="0">
        <dgm:presLayoutVars>
          <dgm:chMax val="0"/>
          <dgm:chPref val="0"/>
          <dgm:bulletEnabled val="1"/>
        </dgm:presLayoutVars>
      </dgm:prSet>
      <dgm:spPr/>
    </dgm:pt>
    <dgm:pt modelId="{1B1A3CDA-DC7C-D742-AD78-BE732A029C19}" type="pres">
      <dgm:prSet presAssocID="{079A6079-E738-B541-8A9E-AD0186E954B8}" presName="L2TextContainer" presStyleLbl="bgAccFollowNode1" presStyleIdx="9" presStyleCnt="13"/>
      <dgm:spPr/>
    </dgm:pt>
    <dgm:pt modelId="{1D55A919-7CAD-4649-BC75-E2D9E2CE03E7}" type="pres">
      <dgm:prSet presAssocID="{079A6079-E738-B541-8A9E-AD0186E954B8}" presName="FlexibleEmptyPlaceHolder" presStyleCnt="0"/>
      <dgm:spPr/>
    </dgm:pt>
    <dgm:pt modelId="{989D00F9-5765-7A46-98A0-58880E841981}" type="pres">
      <dgm:prSet presAssocID="{079A6079-E738-B541-8A9E-AD0186E954B8}" presName="ConnectLine" presStyleLbl="alignNode1" presStyleIdx="9"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D4C38DA-C253-774A-B6FA-A17A6F7FF01C}" type="pres">
      <dgm:prSet presAssocID="{079A6079-E738-B541-8A9E-AD0186E954B8}" presName="ConnectorPoint" presStyleLbl="fgAcc1" presStyleIdx="9" presStyleCnt="13"/>
      <dgm:spPr>
        <a:solidFill>
          <a:schemeClr val="lt1">
            <a:alpha val="90000"/>
            <a:hueOff val="0"/>
            <a:satOff val="0"/>
            <a:lumOff val="0"/>
            <a:alphaOff val="0"/>
          </a:schemeClr>
        </a:solidFill>
        <a:ln w="15875" cap="flat" cmpd="sng" algn="ctr">
          <a:noFill/>
          <a:prstDash val="solid"/>
        </a:ln>
        <a:effectLst/>
      </dgm:spPr>
    </dgm:pt>
    <dgm:pt modelId="{A5F8B0CA-882E-8847-9F15-1912653CB37A}" type="pres">
      <dgm:prSet presAssocID="{079A6079-E738-B541-8A9E-AD0186E954B8}" presName="EmptyPlaceHolder" presStyleCnt="0"/>
      <dgm:spPr/>
    </dgm:pt>
    <dgm:pt modelId="{9937AD26-03FB-7C49-B869-001FE445671F}" type="pres">
      <dgm:prSet presAssocID="{1EE48D74-DE02-EC4B-A277-6CF0DD61237A}" presName="spaceBetweenRectangles" presStyleCnt="0"/>
      <dgm:spPr/>
    </dgm:pt>
    <dgm:pt modelId="{8B1F659D-FC8D-5C4E-BC47-191BCCC9925F}" type="pres">
      <dgm:prSet presAssocID="{F43E8B40-940E-E64F-9706-7B49DF375AB6}" presName="composite" presStyleCnt="0"/>
      <dgm:spPr/>
    </dgm:pt>
    <dgm:pt modelId="{08EEF507-FAAB-DC44-A6A9-8DEBC1146D4B}" type="pres">
      <dgm:prSet presAssocID="{F43E8B40-940E-E64F-9706-7B49DF375AB6}" presName="L1TextContainer" presStyleLbl="revTx" presStyleIdx="10" presStyleCnt="13">
        <dgm:presLayoutVars>
          <dgm:chMax val="1"/>
          <dgm:chPref val="1"/>
          <dgm:bulletEnabled val="1"/>
        </dgm:presLayoutVars>
      </dgm:prSet>
      <dgm:spPr/>
    </dgm:pt>
    <dgm:pt modelId="{F7FDE029-2C29-3D43-AAC5-197AB0233FF2}" type="pres">
      <dgm:prSet presAssocID="{F43E8B40-940E-E64F-9706-7B49DF375AB6}" presName="L2TextContainerWrapper" presStyleCnt="0">
        <dgm:presLayoutVars>
          <dgm:chMax val="0"/>
          <dgm:chPref val="0"/>
          <dgm:bulletEnabled val="1"/>
        </dgm:presLayoutVars>
      </dgm:prSet>
      <dgm:spPr/>
    </dgm:pt>
    <dgm:pt modelId="{247E76CC-98CC-B749-BEEE-F35B22573457}" type="pres">
      <dgm:prSet presAssocID="{F43E8B40-940E-E64F-9706-7B49DF375AB6}" presName="L2TextContainer" presStyleLbl="bgAccFollowNode1" presStyleIdx="10" presStyleCnt="13"/>
      <dgm:spPr/>
    </dgm:pt>
    <dgm:pt modelId="{A0D5BC02-5872-7A4E-ADAF-9650AF310349}" type="pres">
      <dgm:prSet presAssocID="{F43E8B40-940E-E64F-9706-7B49DF375AB6}" presName="FlexibleEmptyPlaceHolder" presStyleCnt="0"/>
      <dgm:spPr/>
    </dgm:pt>
    <dgm:pt modelId="{12B7A7DB-08A5-C647-9973-42FCA286D17B}" type="pres">
      <dgm:prSet presAssocID="{F43E8B40-940E-E64F-9706-7B49DF375AB6}" presName="ConnectLine" presStyleLbl="alignNode1" presStyleIdx="10"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54D57F6-9896-4E48-A307-B1B0B339AD93}" type="pres">
      <dgm:prSet presAssocID="{F43E8B40-940E-E64F-9706-7B49DF375AB6}" presName="ConnectorPoint" presStyleLbl="fgAcc1" presStyleIdx="10" presStyleCnt="13"/>
      <dgm:spPr>
        <a:solidFill>
          <a:schemeClr val="lt1">
            <a:alpha val="90000"/>
            <a:hueOff val="0"/>
            <a:satOff val="0"/>
            <a:lumOff val="0"/>
            <a:alphaOff val="0"/>
          </a:schemeClr>
        </a:solidFill>
        <a:ln w="15875" cap="flat" cmpd="sng" algn="ctr">
          <a:noFill/>
          <a:prstDash val="solid"/>
        </a:ln>
        <a:effectLst/>
      </dgm:spPr>
    </dgm:pt>
    <dgm:pt modelId="{CEA395B1-CDF4-B249-971D-EC3862C8D951}" type="pres">
      <dgm:prSet presAssocID="{F43E8B40-940E-E64F-9706-7B49DF375AB6}" presName="EmptyPlaceHolder" presStyleCnt="0"/>
      <dgm:spPr/>
    </dgm:pt>
    <dgm:pt modelId="{B639AC82-9315-5F4C-B6FD-0C2762DB1DE3}" type="pres">
      <dgm:prSet presAssocID="{1427CDE1-4EEF-B44D-BF55-8807BB780FC8}" presName="spaceBetweenRectangles" presStyleCnt="0"/>
      <dgm:spPr/>
    </dgm:pt>
    <dgm:pt modelId="{6D701739-C165-7B44-8AF0-8AA44F2F9092}" type="pres">
      <dgm:prSet presAssocID="{61E6DC43-6F76-4248-A693-BE91C0C4D496}" presName="composite" presStyleCnt="0"/>
      <dgm:spPr/>
    </dgm:pt>
    <dgm:pt modelId="{4393345D-180A-2D40-9CD6-B7B4F6487429}" type="pres">
      <dgm:prSet presAssocID="{61E6DC43-6F76-4248-A693-BE91C0C4D496}" presName="L1TextContainer" presStyleLbl="revTx" presStyleIdx="11" presStyleCnt="13">
        <dgm:presLayoutVars>
          <dgm:chMax val="1"/>
          <dgm:chPref val="1"/>
          <dgm:bulletEnabled val="1"/>
        </dgm:presLayoutVars>
      </dgm:prSet>
      <dgm:spPr/>
    </dgm:pt>
    <dgm:pt modelId="{C2C19867-28DE-1342-8618-F5B66956DA98}" type="pres">
      <dgm:prSet presAssocID="{61E6DC43-6F76-4248-A693-BE91C0C4D496}" presName="L2TextContainerWrapper" presStyleCnt="0">
        <dgm:presLayoutVars>
          <dgm:chMax val="0"/>
          <dgm:chPref val="0"/>
          <dgm:bulletEnabled val="1"/>
        </dgm:presLayoutVars>
      </dgm:prSet>
      <dgm:spPr/>
    </dgm:pt>
    <dgm:pt modelId="{56D0CF95-C1F1-B64F-85A5-90EAC00D4573}" type="pres">
      <dgm:prSet presAssocID="{61E6DC43-6F76-4248-A693-BE91C0C4D496}" presName="L2TextContainer" presStyleLbl="bgAccFollowNode1" presStyleIdx="11" presStyleCnt="13"/>
      <dgm:spPr/>
    </dgm:pt>
    <dgm:pt modelId="{88FF7FAE-9108-F449-AA60-23DDCAEC4742}" type="pres">
      <dgm:prSet presAssocID="{61E6DC43-6F76-4248-A693-BE91C0C4D496}" presName="FlexibleEmptyPlaceHolder" presStyleCnt="0"/>
      <dgm:spPr/>
    </dgm:pt>
    <dgm:pt modelId="{86E285F9-DAF7-9344-81CF-3DCC6FCCAB26}" type="pres">
      <dgm:prSet presAssocID="{61E6DC43-6F76-4248-A693-BE91C0C4D496}" presName="ConnectLine" presStyleLbl="alignNode1" presStyleIdx="11"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EA5CF4A-E64D-6845-80C5-4070DE251EED}" type="pres">
      <dgm:prSet presAssocID="{61E6DC43-6F76-4248-A693-BE91C0C4D496}" presName="ConnectorPoint" presStyleLbl="fgAcc1" presStyleIdx="11" presStyleCnt="13"/>
      <dgm:spPr>
        <a:solidFill>
          <a:schemeClr val="lt1">
            <a:alpha val="90000"/>
            <a:hueOff val="0"/>
            <a:satOff val="0"/>
            <a:lumOff val="0"/>
            <a:alphaOff val="0"/>
          </a:schemeClr>
        </a:solidFill>
        <a:ln w="15875" cap="flat" cmpd="sng" algn="ctr">
          <a:noFill/>
          <a:prstDash val="solid"/>
        </a:ln>
        <a:effectLst/>
      </dgm:spPr>
    </dgm:pt>
    <dgm:pt modelId="{46CB1490-89FA-5941-A00B-011D6820107F}" type="pres">
      <dgm:prSet presAssocID="{61E6DC43-6F76-4248-A693-BE91C0C4D496}" presName="EmptyPlaceHolder" presStyleCnt="0"/>
      <dgm:spPr/>
    </dgm:pt>
    <dgm:pt modelId="{8351D46A-A0F0-A54E-BF07-3C86C5CBCDAA}" type="pres">
      <dgm:prSet presAssocID="{6167EA8B-6E84-0345-8CB4-88F4800D94AD}" presName="spaceBetweenRectangles" presStyleCnt="0"/>
      <dgm:spPr/>
    </dgm:pt>
    <dgm:pt modelId="{FE6116BC-7859-6744-BAE1-8CAC99D2349E}" type="pres">
      <dgm:prSet presAssocID="{C90A41C9-06D9-CC46-9FDB-9B3CAC06D2BA}" presName="composite" presStyleCnt="0"/>
      <dgm:spPr/>
    </dgm:pt>
    <dgm:pt modelId="{AB0BD851-3BC5-4B49-858D-D3E70610E795}" type="pres">
      <dgm:prSet presAssocID="{C90A41C9-06D9-CC46-9FDB-9B3CAC06D2BA}" presName="L1TextContainer" presStyleLbl="revTx" presStyleIdx="12" presStyleCnt="13">
        <dgm:presLayoutVars>
          <dgm:chMax val="1"/>
          <dgm:chPref val="1"/>
          <dgm:bulletEnabled val="1"/>
        </dgm:presLayoutVars>
      </dgm:prSet>
      <dgm:spPr/>
    </dgm:pt>
    <dgm:pt modelId="{691174BF-F606-2244-BB81-F56881AE6596}" type="pres">
      <dgm:prSet presAssocID="{C90A41C9-06D9-CC46-9FDB-9B3CAC06D2BA}" presName="L2TextContainerWrapper" presStyleCnt="0">
        <dgm:presLayoutVars>
          <dgm:chMax val="0"/>
          <dgm:chPref val="0"/>
          <dgm:bulletEnabled val="1"/>
        </dgm:presLayoutVars>
      </dgm:prSet>
      <dgm:spPr/>
    </dgm:pt>
    <dgm:pt modelId="{5A1AE0EB-AF7A-284C-B5CD-2B86879FBF0D}" type="pres">
      <dgm:prSet presAssocID="{C90A41C9-06D9-CC46-9FDB-9B3CAC06D2BA}" presName="L2TextContainer" presStyleLbl="bgAccFollowNode1" presStyleIdx="12" presStyleCnt="13"/>
      <dgm:spPr/>
    </dgm:pt>
    <dgm:pt modelId="{305C34FC-88C6-E34B-BAF7-EE84ACCC2186}" type="pres">
      <dgm:prSet presAssocID="{C90A41C9-06D9-CC46-9FDB-9B3CAC06D2BA}" presName="FlexibleEmptyPlaceHolder" presStyleCnt="0"/>
      <dgm:spPr/>
    </dgm:pt>
    <dgm:pt modelId="{3426D43C-FA50-B948-BA67-ED97ACDB9879}" type="pres">
      <dgm:prSet presAssocID="{C90A41C9-06D9-CC46-9FDB-9B3CAC06D2BA}" presName="ConnectLine" presStyleLbl="alignNode1" presStyleIdx="12" presStyleCnt="1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77C54428-8A04-D24F-B584-6554B0F6C5CD}" type="pres">
      <dgm:prSet presAssocID="{C90A41C9-06D9-CC46-9FDB-9B3CAC06D2BA}" presName="ConnectorPoint" presStyleLbl="fgAcc1" presStyleIdx="12" presStyleCnt="13"/>
      <dgm:spPr>
        <a:solidFill>
          <a:schemeClr val="lt1">
            <a:alpha val="90000"/>
            <a:hueOff val="0"/>
            <a:satOff val="0"/>
            <a:lumOff val="0"/>
            <a:alphaOff val="0"/>
          </a:schemeClr>
        </a:solidFill>
        <a:ln w="15875" cap="flat" cmpd="sng" algn="ctr">
          <a:noFill/>
          <a:prstDash val="solid"/>
        </a:ln>
        <a:effectLst/>
      </dgm:spPr>
    </dgm:pt>
    <dgm:pt modelId="{02FA0995-1965-6D44-93B7-87CF965A7F7C}" type="pres">
      <dgm:prSet presAssocID="{C90A41C9-06D9-CC46-9FDB-9B3CAC06D2BA}" presName="EmptyPlaceHolder" presStyleCnt="0"/>
      <dgm:spPr/>
    </dgm:pt>
  </dgm:ptLst>
  <dgm:cxnLst>
    <dgm:cxn modelId="{A5EA3E02-F7AF-B84F-ABEC-BADA90091909}" type="presOf" srcId="{52F949E5-DE66-844F-8777-644CB3B12B4E}" destId="{D71BE44A-6043-C44D-8D4A-09F9133E20A9}" srcOrd="0" destOrd="0" presId="urn:microsoft.com/office/officeart/2017/3/layout/HorizontalPathTimeline"/>
    <dgm:cxn modelId="{0C6C4816-FFF0-C34C-80AF-0EAF630E6255}" type="presOf" srcId="{4BABE171-ECC8-428D-88A4-A60D615B222D}" destId="{4DB4E2A3-71F2-4D0F-B916-B3A08EA1E441}" srcOrd="0" destOrd="0" presId="urn:microsoft.com/office/officeart/2017/3/layout/HorizontalPathTimeline"/>
    <dgm:cxn modelId="{F71B1A22-DEA8-2149-B5C5-217C64E41F08}" srcId="{36DFF8F0-D212-421C-9BCE-47FB1F899FB4}" destId="{CE561442-593D-D04B-8703-83E5AC694CAD}" srcOrd="6" destOrd="0" parTransId="{049ED171-4D99-C149-A1B5-CE70FDCC9FB8}" sibTransId="{09D9300F-CE2E-E74C-8DB3-066D83474F3B}"/>
    <dgm:cxn modelId="{4AE99924-1E86-004A-9FFE-E2730417B2EF}" srcId="{36DFF8F0-D212-421C-9BCE-47FB1F899FB4}" destId="{02A312C7-4C7E-B04F-B2EF-22736C84E859}" srcOrd="7" destOrd="0" parTransId="{4E6AEECA-B45A-E04A-90A1-D63C063AB598}" sibTransId="{65F3CB85-F6EA-3C43-B1D0-992652E4A878}"/>
    <dgm:cxn modelId="{8A75E825-44F3-EC4F-B409-EB9E2615B222}" type="presOf" srcId="{BC80D1BA-C491-474E-AC7A-136B5A0DA8FD}" destId="{5ABBBAC0-CACB-CE4D-A32E-268F4429290A}" srcOrd="0" destOrd="0" presId="urn:microsoft.com/office/officeart/2017/3/layout/HorizontalPathTimeline"/>
    <dgm:cxn modelId="{A5003428-5EF1-CA41-890A-7A6F83C191B1}" srcId="{36DFF8F0-D212-421C-9BCE-47FB1F899FB4}" destId="{A9D1EA83-D4A4-E545-868A-54C865990F79}" srcOrd="8" destOrd="0" parTransId="{856CDABE-49EF-6C48-BF92-4B74616CFE51}" sibTransId="{F0D35140-F5F4-914F-9D10-089EB415B149}"/>
    <dgm:cxn modelId="{2D729728-F7C2-6348-A249-EF53D230053A}" type="presOf" srcId="{4CC6EBD5-70C4-F34B-B8A1-FAAF966A1B5F}" destId="{247E76CC-98CC-B749-BEEE-F35B22573457}" srcOrd="0" destOrd="0" presId="urn:microsoft.com/office/officeart/2017/3/layout/HorizontalPathTimeline"/>
    <dgm:cxn modelId="{DFC8292E-B439-3948-8B94-C392A3B3761A}" srcId="{52F949E5-DE66-844F-8777-644CB3B12B4E}" destId="{B205C9DB-24A0-D949-962B-6E824775093D}" srcOrd="0" destOrd="0" parTransId="{E7C0B06C-A17C-3249-8516-8F0F50D19136}" sibTransId="{42A994F5-DAF6-B848-BFEC-E61BC04092EA}"/>
    <dgm:cxn modelId="{4850B147-43B8-A947-A6E5-A8DD5CA48DA6}" srcId="{A9D1EA83-D4A4-E545-868A-54C865990F79}" destId="{AD79E7CF-EADA-A646-B0B7-D9F0D7C68B5C}" srcOrd="0" destOrd="0" parTransId="{383CA3F5-845E-5643-9A30-8DBBE25F2182}" sibTransId="{7705C2EE-00B2-204E-8114-99CCF8B212F8}"/>
    <dgm:cxn modelId="{B6571648-D7C5-C342-920D-94F79C2BEB71}" srcId="{F43E8B40-940E-E64F-9706-7B49DF375AB6}" destId="{4CC6EBD5-70C4-F34B-B8A1-FAAF966A1B5F}" srcOrd="0" destOrd="0" parTransId="{421DD843-C9C3-B842-89C6-71668E0D7E82}" sibTransId="{5E1A924F-B091-1B43-9CCA-A6B8CB057575}"/>
    <dgm:cxn modelId="{4C3B3748-E0A6-594E-A9FE-9A6CD055DF47}" srcId="{36DFF8F0-D212-421C-9BCE-47FB1F899FB4}" destId="{079A6079-E738-B541-8A9E-AD0186E954B8}" srcOrd="9" destOrd="0" parTransId="{C6686344-D809-254B-BF37-97A700798593}" sibTransId="{1EE48D74-DE02-EC4B-A277-6CF0DD61237A}"/>
    <dgm:cxn modelId="{13307E49-50E0-0646-9879-ADFC67532D7B}" srcId="{36DFF8F0-D212-421C-9BCE-47FB1F899FB4}" destId="{35A55467-D415-A347-A7C4-3E45314DF36E}" srcOrd="3" destOrd="0" parTransId="{7FD8F299-85B5-E44D-9F76-2093F81B03D0}" sibTransId="{6A890E3E-F03D-8947-A6B1-4E0A50742528}"/>
    <dgm:cxn modelId="{A821454E-246D-DD49-9CB7-268C22A5B45F}" type="presOf" srcId="{F7354A81-B909-8848-94B5-AA09CD9871DF}" destId="{CF6EE794-5C96-F442-A922-1611F6633C78}" srcOrd="0" destOrd="0" presId="urn:microsoft.com/office/officeart/2017/3/layout/HorizontalPathTimeline"/>
    <dgm:cxn modelId="{160A3752-57B0-435A-9F45-838D91ACCD81}" type="presOf" srcId="{36DFF8F0-D212-421C-9BCE-47FB1F899FB4}" destId="{7A9EF685-018D-4169-8870-9BDD6FC9BD8B}" srcOrd="0" destOrd="0" presId="urn:microsoft.com/office/officeart/2017/3/layout/HorizontalPathTimeline"/>
    <dgm:cxn modelId="{306C5852-D37E-7646-A2F9-60C2A12594FC}" srcId="{36DFF8F0-D212-421C-9BCE-47FB1F899FB4}" destId="{8911D081-BBAC-884F-85A0-69FB5775991C}" srcOrd="1" destOrd="0" parTransId="{96D06499-020F-1547-9316-6219CEF8F98A}" sibTransId="{1F900CDF-7D1B-6A48-A920-9A16344883B2}"/>
    <dgm:cxn modelId="{3C2A5357-6C46-1A48-9E72-36267E0C6262}" type="presOf" srcId="{A9D1EA83-D4A4-E545-868A-54C865990F79}" destId="{1757B521-E8D8-444F-A456-2D1C5E20CD2C}" srcOrd="0" destOrd="0" presId="urn:microsoft.com/office/officeart/2017/3/layout/HorizontalPathTimeline"/>
    <dgm:cxn modelId="{8BCE5F59-65EC-A94F-9B28-425DCF1C0A06}" srcId="{36DFF8F0-D212-421C-9BCE-47FB1F899FB4}" destId="{BC80D1BA-C491-474E-AC7A-136B5A0DA8FD}" srcOrd="4" destOrd="0" parTransId="{06714A3A-B14E-7E49-97E5-7B4A0EBA9657}" sibTransId="{23D3B5CC-4E5F-CE40-BD38-4B07615A0860}"/>
    <dgm:cxn modelId="{B4D1C05A-B289-4DF7-83A4-8732EFED61D9}" srcId="{36DFF8F0-D212-421C-9BCE-47FB1F899FB4}" destId="{4BABE171-ECC8-428D-88A4-A60D615B222D}" srcOrd="0" destOrd="0" parTransId="{FD25737C-4597-49CD-BED2-CFCC6948A301}" sibTransId="{51D04F9A-E22F-4D35-9808-CAEA96CE029E}"/>
    <dgm:cxn modelId="{FA36D863-0906-6646-846D-7DF262D1D3CB}" srcId="{079A6079-E738-B541-8A9E-AD0186E954B8}" destId="{41A84AD5-ECBD-FA43-9FA0-EF14350BE930}" srcOrd="0" destOrd="0" parTransId="{466C1757-D34C-5C42-981C-AB385DC7DEFD}" sibTransId="{CB383A95-8A5B-9643-AD74-E2B560F24754}"/>
    <dgm:cxn modelId="{132E5E69-FF0B-0147-9F18-D73F3B048A58}" type="presOf" srcId="{1185C85B-2538-664B-8162-517D4FC2832D}" destId="{5EBA460E-301C-4CEB-91F2-34AA2F09DE8A}" srcOrd="0" destOrd="0" presId="urn:microsoft.com/office/officeart/2017/3/layout/HorizontalPathTimeline"/>
    <dgm:cxn modelId="{12B8DB6C-8F09-3E44-9386-689317FB9692}" srcId="{36DFF8F0-D212-421C-9BCE-47FB1F899FB4}" destId="{F43E8B40-940E-E64F-9706-7B49DF375AB6}" srcOrd="10" destOrd="0" parTransId="{89EA5843-EAF1-D74E-9FEB-63DAA2C8161F}" sibTransId="{1427CDE1-4EEF-B44D-BF55-8807BB780FC8}"/>
    <dgm:cxn modelId="{4DF1BC6D-553E-E94E-84A6-394C34B6413B}" type="presOf" srcId="{02A312C7-4C7E-B04F-B2EF-22736C84E859}" destId="{9FF21823-24A6-0547-B871-DDD1BD1FA311}" srcOrd="0" destOrd="0" presId="urn:microsoft.com/office/officeart/2017/3/layout/HorizontalPathTimeline"/>
    <dgm:cxn modelId="{C7946B6E-55D3-E742-BB15-DBFEF81B9BEE}" srcId="{C90A41C9-06D9-CC46-9FDB-9B3CAC06D2BA}" destId="{06E00DE1-E803-AE44-B04C-CD2A2591F83E}" srcOrd="0" destOrd="0" parTransId="{FA8A806A-FD79-644C-B6EF-602DD2A32FFB}" sibTransId="{E4362CD9-DC50-CE41-BB76-57A5EEF8CDD3}"/>
    <dgm:cxn modelId="{58BF4074-BAC2-404D-982C-158F6CA54F2C}" type="presOf" srcId="{61E6DC43-6F76-4248-A693-BE91C0C4D496}" destId="{4393345D-180A-2D40-9CD6-B7B4F6487429}" srcOrd="0" destOrd="0" presId="urn:microsoft.com/office/officeart/2017/3/layout/HorizontalPathTimeline"/>
    <dgm:cxn modelId="{A16C3875-5ABD-404A-8A49-11CFFAA2E34D}" type="presOf" srcId="{ACA8D61B-FD43-8543-9CB4-4A540F102149}" destId="{56D0CF95-C1F1-B64F-85A5-90EAC00D4573}" srcOrd="0" destOrd="0" presId="urn:microsoft.com/office/officeart/2017/3/layout/HorizontalPathTimeline"/>
    <dgm:cxn modelId="{C676DC78-FD18-2B4A-894A-A34FED6543D4}" type="presOf" srcId="{B74BE1CC-30DF-114A-A9F1-37F3BACA642A}" destId="{8091E513-C3FA-4B45-AA80-3264C3B9EBC2}" srcOrd="0" destOrd="0" presId="urn:microsoft.com/office/officeart/2017/3/layout/HorizontalPathTimeline"/>
    <dgm:cxn modelId="{907E537C-F8EC-2C45-B8E6-9ADEB4C8686D}" type="presOf" srcId="{B205C9DB-24A0-D949-962B-6E824775093D}" destId="{792EA16C-5E7D-8E4E-A1FA-4C88DF48DE30}" srcOrd="0" destOrd="0" presId="urn:microsoft.com/office/officeart/2017/3/layout/HorizontalPathTimeline"/>
    <dgm:cxn modelId="{1D6F8781-03D8-344A-8922-BE7AF8DC8714}" srcId="{36DFF8F0-D212-421C-9BCE-47FB1F899FB4}" destId="{52F949E5-DE66-844F-8777-644CB3B12B4E}" srcOrd="2" destOrd="0" parTransId="{9C5D2C05-2726-9242-87C5-1CEE87B57727}" sibTransId="{5984F19A-2A98-8344-8CB3-844DF2EC9D5B}"/>
    <dgm:cxn modelId="{FF6C7586-8925-874E-B366-DA60CDAF9124}" srcId="{61E6DC43-6F76-4248-A693-BE91C0C4D496}" destId="{ACA8D61B-FD43-8543-9CB4-4A540F102149}" srcOrd="0" destOrd="0" parTransId="{3376909F-F271-C246-A8D0-B877223EE62D}" sibTransId="{EA87C464-7C43-4C4A-9FA9-791BE466FA8A}"/>
    <dgm:cxn modelId="{FE43BB8B-9D8C-6F4D-9EE5-2BB479AC6001}" type="presOf" srcId="{CE561442-593D-D04B-8703-83E5AC694CAD}" destId="{E441D027-90F1-4649-89AD-EF72CDC0A821}" srcOrd="0" destOrd="0" presId="urn:microsoft.com/office/officeart/2017/3/layout/HorizontalPathTimeline"/>
    <dgm:cxn modelId="{33672E8D-1450-F449-8945-1A8AFA100A92}" type="presOf" srcId="{CB5E1F47-18AF-2043-8204-6D1CD95E6E51}" destId="{64DD5621-0BB5-374F-B2D6-1CDAD33E27BB}" srcOrd="0" destOrd="0" presId="urn:microsoft.com/office/officeart/2017/3/layout/HorizontalPathTimeline"/>
    <dgm:cxn modelId="{C3F9D996-6901-4447-8DB1-0DFBCAC362EA}" srcId="{36DFF8F0-D212-421C-9BCE-47FB1F899FB4}" destId="{61E6DC43-6F76-4248-A693-BE91C0C4D496}" srcOrd="11" destOrd="0" parTransId="{7CC83C40-26D7-8249-BBEB-542F3DDF35B7}" sibTransId="{6167EA8B-6E84-0345-8CB4-88F4800D94AD}"/>
    <dgm:cxn modelId="{047AA49E-07AA-0E44-8FF5-AD508A5EBE0C}" srcId="{36DFF8F0-D212-421C-9BCE-47FB1F899FB4}" destId="{F9BAC59C-BAED-5B46-BC22-616D2AFC75D7}" srcOrd="5" destOrd="0" parTransId="{596DB511-562B-3548-9428-E9B8BF073AF3}" sibTransId="{A4B7E68B-682B-6644-B2D7-689AA03D6D49}"/>
    <dgm:cxn modelId="{0DB839A0-B010-FB41-A661-FA33A3018C61}" srcId="{8911D081-BBAC-884F-85A0-69FB5775991C}" destId="{D5CBB467-A77A-DE41-8841-90C9B684DD5D}" srcOrd="0" destOrd="0" parTransId="{56964A3F-F499-8C4B-90D2-F6564A9D06FD}" sibTransId="{5102E5C6-ECC3-634C-B2B2-861F16CBAB12}"/>
    <dgm:cxn modelId="{C8DAB9A0-0C7B-3D42-991F-287FB989DBCA}" type="presOf" srcId="{D5CBB467-A77A-DE41-8841-90C9B684DD5D}" destId="{59827AC2-73BB-6949-A6A9-FF99EC0CFABB}" srcOrd="0" destOrd="0" presId="urn:microsoft.com/office/officeart/2017/3/layout/HorizontalPathTimeline"/>
    <dgm:cxn modelId="{D88511A6-052B-B047-8404-9CB80CBCD6AD}" srcId="{CE561442-593D-D04B-8703-83E5AC694CAD}" destId="{CB5E1F47-18AF-2043-8204-6D1CD95E6E51}" srcOrd="0" destOrd="0" parTransId="{84212298-F92B-B74B-9F8A-B1DD604E07A9}" sibTransId="{CD189C4B-0206-9541-84C1-74C1D9D84690}"/>
    <dgm:cxn modelId="{C3DB57A7-BCB1-FA4C-847F-7F145325F97C}" type="presOf" srcId="{8911D081-BBAC-884F-85A0-69FB5775991C}" destId="{867C5A21-53A7-8D4A-9103-E40E03B358FE}" srcOrd="0" destOrd="0" presId="urn:microsoft.com/office/officeart/2017/3/layout/HorizontalPathTimeline"/>
    <dgm:cxn modelId="{69FE96A7-AA07-5640-BF76-481AC4DF1A58}" srcId="{F9BAC59C-BAED-5B46-BC22-616D2AFC75D7}" destId="{B74BE1CC-30DF-114A-A9F1-37F3BACA642A}" srcOrd="0" destOrd="0" parTransId="{09BD2900-3C8F-4147-9ED0-1CBCCAF2318F}" sibTransId="{9850B36E-CF02-0342-9DF0-B31C97139157}"/>
    <dgm:cxn modelId="{93D9C7B1-863C-BF45-9268-CF8478154856}" type="presOf" srcId="{F45EF3FC-57B9-0C42-A801-F4618D810E11}" destId="{0D679CFF-835E-CC45-AD03-11D86B7426CC}" srcOrd="0" destOrd="0" presId="urn:microsoft.com/office/officeart/2017/3/layout/HorizontalPathTimeline"/>
    <dgm:cxn modelId="{2B5398B3-B541-834C-BB47-2DE0A97D0EB3}" type="presOf" srcId="{F9BAC59C-BAED-5B46-BC22-616D2AFC75D7}" destId="{EE5163AA-CA6A-1F4D-BCB9-AED43BBC5BD4}" srcOrd="0" destOrd="0" presId="urn:microsoft.com/office/officeart/2017/3/layout/HorizontalPathTimeline"/>
    <dgm:cxn modelId="{AE2000C2-CB0C-364A-98E5-BF187E2E3DAE}" type="presOf" srcId="{C90A41C9-06D9-CC46-9FDB-9B3CAC06D2BA}" destId="{AB0BD851-3BC5-4B49-858D-D3E70610E795}" srcOrd="0" destOrd="0" presId="urn:microsoft.com/office/officeart/2017/3/layout/HorizontalPathTimeline"/>
    <dgm:cxn modelId="{289CB3C2-F1EC-B948-B325-483D22726494}" type="presOf" srcId="{41A84AD5-ECBD-FA43-9FA0-EF14350BE930}" destId="{1B1A3CDA-DC7C-D742-AD78-BE732A029C19}" srcOrd="0" destOrd="0" presId="urn:microsoft.com/office/officeart/2017/3/layout/HorizontalPathTimeline"/>
    <dgm:cxn modelId="{4E2DA3C7-B59D-1045-8EC9-652720D60C5A}" type="presOf" srcId="{06E00DE1-E803-AE44-B04C-CD2A2591F83E}" destId="{5A1AE0EB-AF7A-284C-B5CD-2B86879FBF0D}" srcOrd="0" destOrd="0" presId="urn:microsoft.com/office/officeart/2017/3/layout/HorizontalPathTimeline"/>
    <dgm:cxn modelId="{A712EEC7-29E6-DE4F-B76C-A6319B8B6503}" srcId="{4BABE171-ECC8-428D-88A4-A60D615B222D}" destId="{1185C85B-2538-664B-8162-517D4FC2832D}" srcOrd="0" destOrd="0" parTransId="{2781C4F5-B98B-8846-8A2D-EA53E7E9BD31}" sibTransId="{856C76E2-729B-7D45-BA39-E68372A14DFF}"/>
    <dgm:cxn modelId="{70802BCC-DC58-3F46-8A8A-91B3CD4FB447}" type="presOf" srcId="{079A6079-E738-B541-8A9E-AD0186E954B8}" destId="{2C482352-339B-E54C-871E-DC0F858EC3B0}" srcOrd="0" destOrd="0" presId="urn:microsoft.com/office/officeart/2017/3/layout/HorizontalPathTimeline"/>
    <dgm:cxn modelId="{C00E72D0-39F5-984F-A21E-550D4755112D}" srcId="{36DFF8F0-D212-421C-9BCE-47FB1F899FB4}" destId="{C90A41C9-06D9-CC46-9FDB-9B3CAC06D2BA}" srcOrd="12" destOrd="0" parTransId="{0E34CB92-04A9-DA43-8C6D-746F70E8BEC3}" sibTransId="{08BF259B-575E-D840-B474-FD245D0FBE72}"/>
    <dgm:cxn modelId="{D5C4A6D7-BDFB-114C-A30F-29DD0B3EB93A}" srcId="{35A55467-D415-A347-A7C4-3E45314DF36E}" destId="{F7354A81-B909-8848-94B5-AA09CD9871DF}" srcOrd="0" destOrd="0" parTransId="{54EED1DD-3F21-1C49-8491-DEB8658B7F5B}" sibTransId="{68B670E7-A53B-804B-AAF8-4F43F0A5255D}"/>
    <dgm:cxn modelId="{D41A7AE1-2CB1-6A44-B89B-745CFF5FD982}" srcId="{BC80D1BA-C491-474E-AC7A-136B5A0DA8FD}" destId="{F45EF3FC-57B9-0C42-A801-F4618D810E11}" srcOrd="0" destOrd="0" parTransId="{80A0BB04-92C9-2B4D-8E74-8EFB42937E8F}" sibTransId="{3AEC92B6-6072-B449-98D3-88ED87AED041}"/>
    <dgm:cxn modelId="{B23F7DE3-7D47-B543-AC9A-C6AABABD0E32}" type="presOf" srcId="{A65647A2-CE82-614C-807D-88AF6BADFAA9}" destId="{3A470204-86B4-E044-AEE5-CF178A061363}" srcOrd="0" destOrd="0" presId="urn:microsoft.com/office/officeart/2017/3/layout/HorizontalPathTimeline"/>
    <dgm:cxn modelId="{E2D84CE6-5766-2842-93D2-40E1A07ADF36}" type="presOf" srcId="{F43E8B40-940E-E64F-9706-7B49DF375AB6}" destId="{08EEF507-FAAB-DC44-A6A9-8DEBC1146D4B}" srcOrd="0" destOrd="0" presId="urn:microsoft.com/office/officeart/2017/3/layout/HorizontalPathTimeline"/>
    <dgm:cxn modelId="{CD067EE7-4A96-D74B-9F75-8C62ED775448}" type="presOf" srcId="{AD79E7CF-EADA-A646-B0B7-D9F0D7C68B5C}" destId="{F3F53CE0-0BD3-584B-A083-179DE9CBBC97}" srcOrd="0" destOrd="0" presId="urn:microsoft.com/office/officeart/2017/3/layout/HorizontalPathTimeline"/>
    <dgm:cxn modelId="{91AE00F1-E8AF-B045-A5B1-39C66E9197CD}" srcId="{02A312C7-4C7E-B04F-B2EF-22736C84E859}" destId="{A65647A2-CE82-614C-807D-88AF6BADFAA9}" srcOrd="0" destOrd="0" parTransId="{57249BD1-7D11-3A4A-8947-3FBB59808050}" sibTransId="{7BC58888-9982-D94B-B7A1-95AB3D100C1D}"/>
    <dgm:cxn modelId="{0E05EFF1-AA52-6C47-AC51-2A9C2D9CB4A8}" type="presOf" srcId="{35A55467-D415-A347-A7C4-3E45314DF36E}" destId="{D0834B03-1D2B-FF47-AF99-BB934DC2BE97}" srcOrd="0" destOrd="0" presId="urn:microsoft.com/office/officeart/2017/3/layout/HorizontalPathTimeline"/>
    <dgm:cxn modelId="{ABD5A346-2935-3B48-A039-0639BD53EA71}" type="presParOf" srcId="{7A9EF685-018D-4169-8870-9BDD6FC9BD8B}" destId="{861B850E-FA6F-4D91-89A4-598A48D4A8BB}" srcOrd="0" destOrd="0" presId="urn:microsoft.com/office/officeart/2017/3/layout/HorizontalPathTimeline"/>
    <dgm:cxn modelId="{6AF998F4-4630-624A-A311-B6745E9C716D}" type="presParOf" srcId="{7A9EF685-018D-4169-8870-9BDD6FC9BD8B}" destId="{A3699C0E-FB0E-40A7-B71A-1549ED28148C}" srcOrd="1" destOrd="0" presId="urn:microsoft.com/office/officeart/2017/3/layout/HorizontalPathTimeline"/>
    <dgm:cxn modelId="{E0997C70-5921-6944-BD2B-A430F7C44FFC}" type="presParOf" srcId="{A3699C0E-FB0E-40A7-B71A-1549ED28148C}" destId="{D4A64D08-216F-414D-BA22-CCBF69E0A5A8}" srcOrd="0" destOrd="0" presId="urn:microsoft.com/office/officeart/2017/3/layout/HorizontalPathTimeline"/>
    <dgm:cxn modelId="{E67B0DC6-7E19-EB4F-8032-3D0DBD2DA472}" type="presParOf" srcId="{D4A64D08-216F-414D-BA22-CCBF69E0A5A8}" destId="{4DB4E2A3-71F2-4D0F-B916-B3A08EA1E441}" srcOrd="0" destOrd="0" presId="urn:microsoft.com/office/officeart/2017/3/layout/HorizontalPathTimeline"/>
    <dgm:cxn modelId="{033AB71F-3B2D-2745-A4D8-1B03233A7E80}" type="presParOf" srcId="{D4A64D08-216F-414D-BA22-CCBF69E0A5A8}" destId="{DF3D4185-A898-4A7F-AB35-32B86C311200}" srcOrd="1" destOrd="0" presId="urn:microsoft.com/office/officeart/2017/3/layout/HorizontalPathTimeline"/>
    <dgm:cxn modelId="{74496C49-AEF4-0648-88E5-7ED3680C9E66}" type="presParOf" srcId="{DF3D4185-A898-4A7F-AB35-32B86C311200}" destId="{5EBA460E-301C-4CEB-91F2-34AA2F09DE8A}" srcOrd="0" destOrd="0" presId="urn:microsoft.com/office/officeart/2017/3/layout/HorizontalPathTimeline"/>
    <dgm:cxn modelId="{A052EB69-93ED-9B42-9412-A117542D99C7}" type="presParOf" srcId="{DF3D4185-A898-4A7F-AB35-32B86C311200}" destId="{8B1038E3-3DCA-40B3-9CCA-2AB72EA2BBD4}" srcOrd="1" destOrd="0" presId="urn:microsoft.com/office/officeart/2017/3/layout/HorizontalPathTimeline"/>
    <dgm:cxn modelId="{71400E1D-850B-5C48-BBD1-76B3CEBB1714}" type="presParOf" srcId="{D4A64D08-216F-414D-BA22-CCBF69E0A5A8}" destId="{68EE67B1-6A76-44C2-B5A6-1C1B07E50474}" srcOrd="2" destOrd="0" presId="urn:microsoft.com/office/officeart/2017/3/layout/HorizontalPathTimeline"/>
    <dgm:cxn modelId="{12142E00-A745-BE42-89FD-DCB98259ADE7}" type="presParOf" srcId="{D4A64D08-216F-414D-BA22-CCBF69E0A5A8}" destId="{1F43134D-49C8-427E-B011-0781BC16724C}" srcOrd="3" destOrd="0" presId="urn:microsoft.com/office/officeart/2017/3/layout/HorizontalPathTimeline"/>
    <dgm:cxn modelId="{EF252E0D-8FFE-C045-A4D3-AF0AD0A34A65}" type="presParOf" srcId="{D4A64D08-216F-414D-BA22-CCBF69E0A5A8}" destId="{B6AAD9D1-A445-4E94-9855-A284D22F0519}" srcOrd="4" destOrd="0" presId="urn:microsoft.com/office/officeart/2017/3/layout/HorizontalPathTimeline"/>
    <dgm:cxn modelId="{31C03C7A-7C2F-7449-89AE-28A3833DEF29}" type="presParOf" srcId="{A3699C0E-FB0E-40A7-B71A-1549ED28148C}" destId="{0259C11B-937A-409F-81AD-07A9CB671A0C}" srcOrd="1" destOrd="0" presId="urn:microsoft.com/office/officeart/2017/3/layout/HorizontalPathTimeline"/>
    <dgm:cxn modelId="{CE23D8FD-7A73-2248-80D9-6CE80CDACEDE}" type="presParOf" srcId="{A3699C0E-FB0E-40A7-B71A-1549ED28148C}" destId="{8EB8C6E9-9756-174D-8A86-F58035DC5F1C}" srcOrd="2" destOrd="0" presId="urn:microsoft.com/office/officeart/2017/3/layout/HorizontalPathTimeline"/>
    <dgm:cxn modelId="{64FBF85C-B79B-8F4D-8A59-AD6C8BE6AE78}" type="presParOf" srcId="{8EB8C6E9-9756-174D-8A86-F58035DC5F1C}" destId="{867C5A21-53A7-8D4A-9103-E40E03B358FE}" srcOrd="0" destOrd="0" presId="urn:microsoft.com/office/officeart/2017/3/layout/HorizontalPathTimeline"/>
    <dgm:cxn modelId="{DE6BC7EC-D88E-FC42-8A89-B1C301F8A34A}" type="presParOf" srcId="{8EB8C6E9-9756-174D-8A86-F58035DC5F1C}" destId="{E92F65A0-B602-BC4D-A7BC-977BE1A9ABDC}" srcOrd="1" destOrd="0" presId="urn:microsoft.com/office/officeart/2017/3/layout/HorizontalPathTimeline"/>
    <dgm:cxn modelId="{7CCDB1FC-C6E3-7844-B300-8D8F93C17D26}" type="presParOf" srcId="{E92F65A0-B602-BC4D-A7BC-977BE1A9ABDC}" destId="{59827AC2-73BB-6949-A6A9-FF99EC0CFABB}" srcOrd="0" destOrd="0" presId="urn:microsoft.com/office/officeart/2017/3/layout/HorizontalPathTimeline"/>
    <dgm:cxn modelId="{8C6BFC48-9BC1-AB43-AC4F-25837D76B7A8}" type="presParOf" srcId="{E92F65A0-B602-BC4D-A7BC-977BE1A9ABDC}" destId="{CD345A66-6931-B94E-9C0A-AA9C0BAA9DDA}" srcOrd="1" destOrd="0" presId="urn:microsoft.com/office/officeart/2017/3/layout/HorizontalPathTimeline"/>
    <dgm:cxn modelId="{1DB8550A-21E3-A44E-AE89-3803386497DA}" type="presParOf" srcId="{8EB8C6E9-9756-174D-8A86-F58035DC5F1C}" destId="{C3B425D6-456D-704C-89D1-16088AA76E82}" srcOrd="2" destOrd="0" presId="urn:microsoft.com/office/officeart/2017/3/layout/HorizontalPathTimeline"/>
    <dgm:cxn modelId="{FA910EFA-CA35-5848-96AB-4FCC1559A6AA}" type="presParOf" srcId="{8EB8C6E9-9756-174D-8A86-F58035DC5F1C}" destId="{191AE6B5-AFBB-7A46-9BD0-5F6ADDD534F1}" srcOrd="3" destOrd="0" presId="urn:microsoft.com/office/officeart/2017/3/layout/HorizontalPathTimeline"/>
    <dgm:cxn modelId="{F0314B13-465B-A34C-9704-1EDA106C815B}" type="presParOf" srcId="{8EB8C6E9-9756-174D-8A86-F58035DC5F1C}" destId="{A12BB81F-33DD-7044-AA4C-C27C94450674}" srcOrd="4" destOrd="0" presId="urn:microsoft.com/office/officeart/2017/3/layout/HorizontalPathTimeline"/>
    <dgm:cxn modelId="{F1C842CA-C339-194C-B580-669EF01AFC5B}" type="presParOf" srcId="{A3699C0E-FB0E-40A7-B71A-1549ED28148C}" destId="{73160CDD-47D0-B446-A7ED-203E8DBAB553}" srcOrd="3" destOrd="0" presId="urn:microsoft.com/office/officeart/2017/3/layout/HorizontalPathTimeline"/>
    <dgm:cxn modelId="{87D9FC64-47BF-FA44-9C6C-F4DE9E6BCB7E}" type="presParOf" srcId="{A3699C0E-FB0E-40A7-B71A-1549ED28148C}" destId="{0116C8E8-2ED3-1348-8C22-C5D86DE139E0}" srcOrd="4" destOrd="0" presId="urn:microsoft.com/office/officeart/2017/3/layout/HorizontalPathTimeline"/>
    <dgm:cxn modelId="{55028562-A2D8-3B44-8E20-AE6F26F45328}" type="presParOf" srcId="{0116C8E8-2ED3-1348-8C22-C5D86DE139E0}" destId="{D71BE44A-6043-C44D-8D4A-09F9133E20A9}" srcOrd="0" destOrd="0" presId="urn:microsoft.com/office/officeart/2017/3/layout/HorizontalPathTimeline"/>
    <dgm:cxn modelId="{5277A2F5-BDB7-3A48-8363-7103FA9E5EEB}" type="presParOf" srcId="{0116C8E8-2ED3-1348-8C22-C5D86DE139E0}" destId="{FDDF0157-092B-4A40-8772-4D75E9D92255}" srcOrd="1" destOrd="0" presId="urn:microsoft.com/office/officeart/2017/3/layout/HorizontalPathTimeline"/>
    <dgm:cxn modelId="{35889766-D6A4-8F4D-9DDC-0413501FE6A2}" type="presParOf" srcId="{FDDF0157-092B-4A40-8772-4D75E9D92255}" destId="{792EA16C-5E7D-8E4E-A1FA-4C88DF48DE30}" srcOrd="0" destOrd="0" presId="urn:microsoft.com/office/officeart/2017/3/layout/HorizontalPathTimeline"/>
    <dgm:cxn modelId="{6393DEB0-4022-D544-B48A-98CD71C260E4}" type="presParOf" srcId="{FDDF0157-092B-4A40-8772-4D75E9D92255}" destId="{91A87C5A-07F8-F740-AACD-ED0E46C93934}" srcOrd="1" destOrd="0" presId="urn:microsoft.com/office/officeart/2017/3/layout/HorizontalPathTimeline"/>
    <dgm:cxn modelId="{56D61ABA-A781-DA4E-BC1B-8C5EADD8E632}" type="presParOf" srcId="{0116C8E8-2ED3-1348-8C22-C5D86DE139E0}" destId="{D7072597-F2DC-2746-9BC6-4D0B726D2C9A}" srcOrd="2" destOrd="0" presId="urn:microsoft.com/office/officeart/2017/3/layout/HorizontalPathTimeline"/>
    <dgm:cxn modelId="{2AB6D0E9-CD5B-E146-8265-D59DB0DF377D}" type="presParOf" srcId="{0116C8E8-2ED3-1348-8C22-C5D86DE139E0}" destId="{398C9A95-E1D9-6045-A13A-79349AC8935C}" srcOrd="3" destOrd="0" presId="urn:microsoft.com/office/officeart/2017/3/layout/HorizontalPathTimeline"/>
    <dgm:cxn modelId="{58BE8FDC-9C82-C94C-8800-5A02FEC4FD67}" type="presParOf" srcId="{0116C8E8-2ED3-1348-8C22-C5D86DE139E0}" destId="{44241E87-B9CA-9B47-9C46-E5A0EC0DB032}" srcOrd="4" destOrd="0" presId="urn:microsoft.com/office/officeart/2017/3/layout/HorizontalPathTimeline"/>
    <dgm:cxn modelId="{A4E5E88C-A45A-D947-B23C-B28FE14F476D}" type="presParOf" srcId="{A3699C0E-FB0E-40A7-B71A-1549ED28148C}" destId="{8254C0A8-B397-C043-ACC0-BFFE8FC791EB}" srcOrd="5" destOrd="0" presId="urn:microsoft.com/office/officeart/2017/3/layout/HorizontalPathTimeline"/>
    <dgm:cxn modelId="{73D8F811-AB4A-5049-9418-16843A8DDFC5}" type="presParOf" srcId="{A3699C0E-FB0E-40A7-B71A-1549ED28148C}" destId="{4972EE8D-1F8B-A24A-AEFC-6FEBDCACEC43}" srcOrd="6" destOrd="0" presId="urn:microsoft.com/office/officeart/2017/3/layout/HorizontalPathTimeline"/>
    <dgm:cxn modelId="{3973C8A0-AB6E-D349-A6C7-C5CCCDD5B478}" type="presParOf" srcId="{4972EE8D-1F8B-A24A-AEFC-6FEBDCACEC43}" destId="{D0834B03-1D2B-FF47-AF99-BB934DC2BE97}" srcOrd="0" destOrd="0" presId="urn:microsoft.com/office/officeart/2017/3/layout/HorizontalPathTimeline"/>
    <dgm:cxn modelId="{EC358B8B-C4A0-C94C-B81F-FA5D87C172D0}" type="presParOf" srcId="{4972EE8D-1F8B-A24A-AEFC-6FEBDCACEC43}" destId="{43ED859F-3B4F-B949-B533-F9E55256DEB7}" srcOrd="1" destOrd="0" presId="urn:microsoft.com/office/officeart/2017/3/layout/HorizontalPathTimeline"/>
    <dgm:cxn modelId="{B2F9BF3C-B8C8-A341-96EA-4BA37D66C580}" type="presParOf" srcId="{43ED859F-3B4F-B949-B533-F9E55256DEB7}" destId="{CF6EE794-5C96-F442-A922-1611F6633C78}" srcOrd="0" destOrd="0" presId="urn:microsoft.com/office/officeart/2017/3/layout/HorizontalPathTimeline"/>
    <dgm:cxn modelId="{84426D1A-87F3-FC4A-B152-8A9BD84721F3}" type="presParOf" srcId="{43ED859F-3B4F-B949-B533-F9E55256DEB7}" destId="{4C564EEF-7E4B-0E4B-922D-D11174577DF4}" srcOrd="1" destOrd="0" presId="urn:microsoft.com/office/officeart/2017/3/layout/HorizontalPathTimeline"/>
    <dgm:cxn modelId="{260FCFFC-6808-F54C-A05A-75B994EDABD5}" type="presParOf" srcId="{4972EE8D-1F8B-A24A-AEFC-6FEBDCACEC43}" destId="{D797DAF4-E0F5-A44D-9E6C-CD96CC462BEB}" srcOrd="2" destOrd="0" presId="urn:microsoft.com/office/officeart/2017/3/layout/HorizontalPathTimeline"/>
    <dgm:cxn modelId="{23837FF7-5880-AC46-83F8-646B21107BC9}" type="presParOf" srcId="{4972EE8D-1F8B-A24A-AEFC-6FEBDCACEC43}" destId="{DF14EE4F-051D-6945-B861-4444D74777B3}" srcOrd="3" destOrd="0" presId="urn:microsoft.com/office/officeart/2017/3/layout/HorizontalPathTimeline"/>
    <dgm:cxn modelId="{5A94DAFF-196D-C64A-BC16-D3E635AC105C}" type="presParOf" srcId="{4972EE8D-1F8B-A24A-AEFC-6FEBDCACEC43}" destId="{46079EB0-4913-E64F-A712-0B050C2426D2}" srcOrd="4" destOrd="0" presId="urn:microsoft.com/office/officeart/2017/3/layout/HorizontalPathTimeline"/>
    <dgm:cxn modelId="{7D4FBB1D-CF28-3147-A90F-8596B9885C1F}" type="presParOf" srcId="{A3699C0E-FB0E-40A7-B71A-1549ED28148C}" destId="{5380BDDC-165D-B74C-B24A-00B26CD615E6}" srcOrd="7" destOrd="0" presId="urn:microsoft.com/office/officeart/2017/3/layout/HorizontalPathTimeline"/>
    <dgm:cxn modelId="{D5C64D34-CB2A-F844-AA3D-E90EF589029E}" type="presParOf" srcId="{A3699C0E-FB0E-40A7-B71A-1549ED28148C}" destId="{4B194D6E-55A6-FC43-8157-145CC4333C8A}" srcOrd="8" destOrd="0" presId="urn:microsoft.com/office/officeart/2017/3/layout/HorizontalPathTimeline"/>
    <dgm:cxn modelId="{E71B8F85-35A0-AF40-86EF-67B401B72C6A}" type="presParOf" srcId="{4B194D6E-55A6-FC43-8157-145CC4333C8A}" destId="{5ABBBAC0-CACB-CE4D-A32E-268F4429290A}" srcOrd="0" destOrd="0" presId="urn:microsoft.com/office/officeart/2017/3/layout/HorizontalPathTimeline"/>
    <dgm:cxn modelId="{E1897D93-7EB1-5940-AEDA-3340AC4AC187}" type="presParOf" srcId="{4B194D6E-55A6-FC43-8157-145CC4333C8A}" destId="{B4EA968A-6FC2-DC4F-913B-DA6D117BF762}" srcOrd="1" destOrd="0" presId="urn:microsoft.com/office/officeart/2017/3/layout/HorizontalPathTimeline"/>
    <dgm:cxn modelId="{732CE350-C3E5-494C-9461-CF704222592B}" type="presParOf" srcId="{B4EA968A-6FC2-DC4F-913B-DA6D117BF762}" destId="{0D679CFF-835E-CC45-AD03-11D86B7426CC}" srcOrd="0" destOrd="0" presId="urn:microsoft.com/office/officeart/2017/3/layout/HorizontalPathTimeline"/>
    <dgm:cxn modelId="{78A79DCC-0A89-D14E-84C0-C5D1D2E4EB60}" type="presParOf" srcId="{B4EA968A-6FC2-DC4F-913B-DA6D117BF762}" destId="{8F4B7A9D-0990-B448-BD9E-5C539D53EFCE}" srcOrd="1" destOrd="0" presId="urn:microsoft.com/office/officeart/2017/3/layout/HorizontalPathTimeline"/>
    <dgm:cxn modelId="{C6CDEB07-1EAC-DB49-B2B7-D635AC11FA08}" type="presParOf" srcId="{4B194D6E-55A6-FC43-8157-145CC4333C8A}" destId="{0585AD47-0BE3-694B-9577-A658C9D44D7C}" srcOrd="2" destOrd="0" presId="urn:microsoft.com/office/officeart/2017/3/layout/HorizontalPathTimeline"/>
    <dgm:cxn modelId="{F927697D-9B2F-7641-84EE-61BE3844DC44}" type="presParOf" srcId="{4B194D6E-55A6-FC43-8157-145CC4333C8A}" destId="{CA0D7A71-385B-C343-9626-1F28AF3CB1FD}" srcOrd="3" destOrd="0" presId="urn:microsoft.com/office/officeart/2017/3/layout/HorizontalPathTimeline"/>
    <dgm:cxn modelId="{B24B177F-CC83-3541-9B52-ED89160D4F0E}" type="presParOf" srcId="{4B194D6E-55A6-FC43-8157-145CC4333C8A}" destId="{FCB999F6-9ADC-6C4F-A62E-6120581CD73A}" srcOrd="4" destOrd="0" presId="urn:microsoft.com/office/officeart/2017/3/layout/HorizontalPathTimeline"/>
    <dgm:cxn modelId="{87ACAF72-5E7B-6946-B584-76433ADFF37B}" type="presParOf" srcId="{A3699C0E-FB0E-40A7-B71A-1549ED28148C}" destId="{280C359A-5575-A04E-A3C3-3625EF1C216F}" srcOrd="9" destOrd="0" presId="urn:microsoft.com/office/officeart/2017/3/layout/HorizontalPathTimeline"/>
    <dgm:cxn modelId="{DD19ADEC-EBC9-0B42-942C-7181C89D6F04}" type="presParOf" srcId="{A3699C0E-FB0E-40A7-B71A-1549ED28148C}" destId="{12103EF0-AB57-C243-A714-781C71C03F2D}" srcOrd="10" destOrd="0" presId="urn:microsoft.com/office/officeart/2017/3/layout/HorizontalPathTimeline"/>
    <dgm:cxn modelId="{2F250B8B-7D80-9749-9D41-2A8AF05A8570}" type="presParOf" srcId="{12103EF0-AB57-C243-A714-781C71C03F2D}" destId="{EE5163AA-CA6A-1F4D-BCB9-AED43BBC5BD4}" srcOrd="0" destOrd="0" presId="urn:microsoft.com/office/officeart/2017/3/layout/HorizontalPathTimeline"/>
    <dgm:cxn modelId="{0F8C2E64-E011-5C4E-968F-D929C662E6C7}" type="presParOf" srcId="{12103EF0-AB57-C243-A714-781C71C03F2D}" destId="{055CAFA6-47B0-5145-BF25-87F41DC5E16F}" srcOrd="1" destOrd="0" presId="urn:microsoft.com/office/officeart/2017/3/layout/HorizontalPathTimeline"/>
    <dgm:cxn modelId="{8DB2C976-CA51-004E-9DE4-10FF98D30523}" type="presParOf" srcId="{055CAFA6-47B0-5145-BF25-87F41DC5E16F}" destId="{8091E513-C3FA-4B45-AA80-3264C3B9EBC2}" srcOrd="0" destOrd="0" presId="urn:microsoft.com/office/officeart/2017/3/layout/HorizontalPathTimeline"/>
    <dgm:cxn modelId="{5C6393C3-25FD-7142-A3AF-F11A5730F7B0}" type="presParOf" srcId="{055CAFA6-47B0-5145-BF25-87F41DC5E16F}" destId="{174A9E01-D401-C444-BC2B-A0B6F174DEBB}" srcOrd="1" destOrd="0" presId="urn:microsoft.com/office/officeart/2017/3/layout/HorizontalPathTimeline"/>
    <dgm:cxn modelId="{BC9D8F3B-802C-8A43-9BB6-C3BC9C002EE0}" type="presParOf" srcId="{12103EF0-AB57-C243-A714-781C71C03F2D}" destId="{1F7B78DB-7C53-F644-9E50-B19F6988198A}" srcOrd="2" destOrd="0" presId="urn:microsoft.com/office/officeart/2017/3/layout/HorizontalPathTimeline"/>
    <dgm:cxn modelId="{20E874D1-50D4-F945-83BF-03FFA149D9F0}" type="presParOf" srcId="{12103EF0-AB57-C243-A714-781C71C03F2D}" destId="{E4F6E59E-8E67-0E4C-A9EF-EE59F710D222}" srcOrd="3" destOrd="0" presId="urn:microsoft.com/office/officeart/2017/3/layout/HorizontalPathTimeline"/>
    <dgm:cxn modelId="{B7C06108-3D26-9B47-A84E-7802AF9C1BBB}" type="presParOf" srcId="{12103EF0-AB57-C243-A714-781C71C03F2D}" destId="{F3593DD2-F9AC-9B4A-B0D3-7685421B4237}" srcOrd="4" destOrd="0" presId="urn:microsoft.com/office/officeart/2017/3/layout/HorizontalPathTimeline"/>
    <dgm:cxn modelId="{1D53BE66-E9DF-3741-9FD6-A3EE87735B39}" type="presParOf" srcId="{A3699C0E-FB0E-40A7-B71A-1549ED28148C}" destId="{9AA67BC1-47D7-7844-8B8F-DCA4527049A4}" srcOrd="11" destOrd="0" presId="urn:microsoft.com/office/officeart/2017/3/layout/HorizontalPathTimeline"/>
    <dgm:cxn modelId="{8BFC583E-09C2-FE47-AC1C-AC9F3DDDCCC7}" type="presParOf" srcId="{A3699C0E-FB0E-40A7-B71A-1549ED28148C}" destId="{01947474-4BE0-F04B-9B66-A7706EDE18F0}" srcOrd="12" destOrd="0" presId="urn:microsoft.com/office/officeart/2017/3/layout/HorizontalPathTimeline"/>
    <dgm:cxn modelId="{ABDF8C07-1621-494B-904D-2281BB70219F}" type="presParOf" srcId="{01947474-4BE0-F04B-9B66-A7706EDE18F0}" destId="{E441D027-90F1-4649-89AD-EF72CDC0A821}" srcOrd="0" destOrd="0" presId="urn:microsoft.com/office/officeart/2017/3/layout/HorizontalPathTimeline"/>
    <dgm:cxn modelId="{85D5734B-CBEE-704E-BC9C-8BD31278920F}" type="presParOf" srcId="{01947474-4BE0-F04B-9B66-A7706EDE18F0}" destId="{9DD6BE23-913A-8748-BE4E-4D2E7C5A0CAD}" srcOrd="1" destOrd="0" presId="urn:microsoft.com/office/officeart/2017/3/layout/HorizontalPathTimeline"/>
    <dgm:cxn modelId="{4D6F816B-C261-8241-927C-10168CC3459B}" type="presParOf" srcId="{9DD6BE23-913A-8748-BE4E-4D2E7C5A0CAD}" destId="{64DD5621-0BB5-374F-B2D6-1CDAD33E27BB}" srcOrd="0" destOrd="0" presId="urn:microsoft.com/office/officeart/2017/3/layout/HorizontalPathTimeline"/>
    <dgm:cxn modelId="{7CC97312-1C71-B440-A53D-D5F103D389CA}" type="presParOf" srcId="{9DD6BE23-913A-8748-BE4E-4D2E7C5A0CAD}" destId="{915A4055-DEFA-214B-8FE7-C6E280BC1ED9}" srcOrd="1" destOrd="0" presId="urn:microsoft.com/office/officeart/2017/3/layout/HorizontalPathTimeline"/>
    <dgm:cxn modelId="{3B9C5EC9-1D01-F244-8AFB-7550D20753E6}" type="presParOf" srcId="{01947474-4BE0-F04B-9B66-A7706EDE18F0}" destId="{44C2E3DE-C114-2F44-80B4-725CA0F8A770}" srcOrd="2" destOrd="0" presId="urn:microsoft.com/office/officeart/2017/3/layout/HorizontalPathTimeline"/>
    <dgm:cxn modelId="{84A3F8A2-E685-544F-AC97-1271D53BC81F}" type="presParOf" srcId="{01947474-4BE0-F04B-9B66-A7706EDE18F0}" destId="{7D5C261E-A0F6-9F49-A31E-85764D33AAA4}" srcOrd="3" destOrd="0" presId="urn:microsoft.com/office/officeart/2017/3/layout/HorizontalPathTimeline"/>
    <dgm:cxn modelId="{43CE7CEC-2624-604A-8208-85BC21B9E1DE}" type="presParOf" srcId="{01947474-4BE0-F04B-9B66-A7706EDE18F0}" destId="{E06BC6E2-0790-F84A-9A39-E1BE06A5EDAD}" srcOrd="4" destOrd="0" presId="urn:microsoft.com/office/officeart/2017/3/layout/HorizontalPathTimeline"/>
    <dgm:cxn modelId="{E5BD01AD-3D76-1848-BC3D-B5C7828D9BCE}" type="presParOf" srcId="{A3699C0E-FB0E-40A7-B71A-1549ED28148C}" destId="{BB1F6D51-2A5B-D647-A044-728EF7F8045C}" srcOrd="13" destOrd="0" presId="urn:microsoft.com/office/officeart/2017/3/layout/HorizontalPathTimeline"/>
    <dgm:cxn modelId="{592A441A-B4B7-E340-9411-5FECB0902E8A}" type="presParOf" srcId="{A3699C0E-FB0E-40A7-B71A-1549ED28148C}" destId="{1A0D9597-285D-244A-BFEA-729E6A0CFC1A}" srcOrd="14" destOrd="0" presId="urn:microsoft.com/office/officeart/2017/3/layout/HorizontalPathTimeline"/>
    <dgm:cxn modelId="{C52CB5A3-8D7E-204E-8651-23F4CFFD32F2}" type="presParOf" srcId="{1A0D9597-285D-244A-BFEA-729E6A0CFC1A}" destId="{9FF21823-24A6-0547-B871-DDD1BD1FA311}" srcOrd="0" destOrd="0" presId="urn:microsoft.com/office/officeart/2017/3/layout/HorizontalPathTimeline"/>
    <dgm:cxn modelId="{10AC166D-6759-6A49-98BA-D53D4F4858C6}" type="presParOf" srcId="{1A0D9597-285D-244A-BFEA-729E6A0CFC1A}" destId="{C9342C8D-C5A0-2C46-878D-3894DDE5A872}" srcOrd="1" destOrd="0" presId="urn:microsoft.com/office/officeart/2017/3/layout/HorizontalPathTimeline"/>
    <dgm:cxn modelId="{390D149D-A113-A34A-B820-0817E8E9D6D0}" type="presParOf" srcId="{C9342C8D-C5A0-2C46-878D-3894DDE5A872}" destId="{3A470204-86B4-E044-AEE5-CF178A061363}" srcOrd="0" destOrd="0" presId="urn:microsoft.com/office/officeart/2017/3/layout/HorizontalPathTimeline"/>
    <dgm:cxn modelId="{EB0182A1-9699-674F-A491-61D2C36016C9}" type="presParOf" srcId="{C9342C8D-C5A0-2C46-878D-3894DDE5A872}" destId="{3C6C795D-D778-654D-9646-426745518A8B}" srcOrd="1" destOrd="0" presId="urn:microsoft.com/office/officeart/2017/3/layout/HorizontalPathTimeline"/>
    <dgm:cxn modelId="{82EBA8C1-9360-EC49-B3F9-03B5C780A059}" type="presParOf" srcId="{1A0D9597-285D-244A-BFEA-729E6A0CFC1A}" destId="{20F3256E-DE6C-3841-8025-6FD49457DEDD}" srcOrd="2" destOrd="0" presId="urn:microsoft.com/office/officeart/2017/3/layout/HorizontalPathTimeline"/>
    <dgm:cxn modelId="{2BF3749E-971D-8843-B56A-DC33060E6EA3}" type="presParOf" srcId="{1A0D9597-285D-244A-BFEA-729E6A0CFC1A}" destId="{D3575D84-0A7D-E042-97A2-C5A3104777D1}" srcOrd="3" destOrd="0" presId="urn:microsoft.com/office/officeart/2017/3/layout/HorizontalPathTimeline"/>
    <dgm:cxn modelId="{E61C9F60-B2B0-6643-BE92-CD9F41894759}" type="presParOf" srcId="{1A0D9597-285D-244A-BFEA-729E6A0CFC1A}" destId="{5903208C-A214-5240-9972-66D6886619C0}" srcOrd="4" destOrd="0" presId="urn:microsoft.com/office/officeart/2017/3/layout/HorizontalPathTimeline"/>
    <dgm:cxn modelId="{A7AF2283-1853-014E-BC55-4EB864942D52}" type="presParOf" srcId="{A3699C0E-FB0E-40A7-B71A-1549ED28148C}" destId="{4ECE86D9-6D2C-064F-A6B9-16990695D9B0}" srcOrd="15" destOrd="0" presId="urn:microsoft.com/office/officeart/2017/3/layout/HorizontalPathTimeline"/>
    <dgm:cxn modelId="{1D83DA73-5DE3-5444-9A4C-428F181B8037}" type="presParOf" srcId="{A3699C0E-FB0E-40A7-B71A-1549ED28148C}" destId="{89079296-3903-174E-BB28-5B0983DC647A}" srcOrd="16" destOrd="0" presId="urn:microsoft.com/office/officeart/2017/3/layout/HorizontalPathTimeline"/>
    <dgm:cxn modelId="{756EBDDD-7034-8845-9E08-56818E907979}" type="presParOf" srcId="{89079296-3903-174E-BB28-5B0983DC647A}" destId="{1757B521-E8D8-444F-A456-2D1C5E20CD2C}" srcOrd="0" destOrd="0" presId="urn:microsoft.com/office/officeart/2017/3/layout/HorizontalPathTimeline"/>
    <dgm:cxn modelId="{35BAE891-D448-C545-B417-99AF52679309}" type="presParOf" srcId="{89079296-3903-174E-BB28-5B0983DC647A}" destId="{7D6BC801-E9E8-A84A-AAC6-8245AD761D8A}" srcOrd="1" destOrd="0" presId="urn:microsoft.com/office/officeart/2017/3/layout/HorizontalPathTimeline"/>
    <dgm:cxn modelId="{D4368BEE-927E-0C47-BEB4-4D9DB6C043FD}" type="presParOf" srcId="{7D6BC801-E9E8-A84A-AAC6-8245AD761D8A}" destId="{F3F53CE0-0BD3-584B-A083-179DE9CBBC97}" srcOrd="0" destOrd="0" presId="urn:microsoft.com/office/officeart/2017/3/layout/HorizontalPathTimeline"/>
    <dgm:cxn modelId="{B5C12B1E-1B38-114B-AA02-77BE0E795A1D}" type="presParOf" srcId="{7D6BC801-E9E8-A84A-AAC6-8245AD761D8A}" destId="{058340B3-0BBB-084A-B887-7E0E1A641F04}" srcOrd="1" destOrd="0" presId="urn:microsoft.com/office/officeart/2017/3/layout/HorizontalPathTimeline"/>
    <dgm:cxn modelId="{41BC50A5-C0A0-4E4C-9399-B8D0883AA391}" type="presParOf" srcId="{89079296-3903-174E-BB28-5B0983DC647A}" destId="{D7DB6393-7F25-9C47-8718-1D3F6867C9DC}" srcOrd="2" destOrd="0" presId="urn:microsoft.com/office/officeart/2017/3/layout/HorizontalPathTimeline"/>
    <dgm:cxn modelId="{D9980786-046C-A849-A833-82C9A59B6226}" type="presParOf" srcId="{89079296-3903-174E-BB28-5B0983DC647A}" destId="{0C41BEA1-4E5F-6440-B3AC-E7D774A01E91}" srcOrd="3" destOrd="0" presId="urn:microsoft.com/office/officeart/2017/3/layout/HorizontalPathTimeline"/>
    <dgm:cxn modelId="{DAB75D3B-E84E-F847-BA27-41C77928CFA6}" type="presParOf" srcId="{89079296-3903-174E-BB28-5B0983DC647A}" destId="{A23058B2-0B28-6E4A-9FB5-8AD195BF8A54}" srcOrd="4" destOrd="0" presId="urn:microsoft.com/office/officeart/2017/3/layout/HorizontalPathTimeline"/>
    <dgm:cxn modelId="{9772CFD3-54DC-A048-906A-4E5D4B4537C2}" type="presParOf" srcId="{A3699C0E-FB0E-40A7-B71A-1549ED28148C}" destId="{91DBB9C2-CAC1-5041-9DD0-7C48EF1DED3D}" srcOrd="17" destOrd="0" presId="urn:microsoft.com/office/officeart/2017/3/layout/HorizontalPathTimeline"/>
    <dgm:cxn modelId="{DE83369D-6217-D742-91AC-4570DAC66007}" type="presParOf" srcId="{A3699C0E-FB0E-40A7-B71A-1549ED28148C}" destId="{83CA87B4-E59A-E54F-BB84-86B2BFA61958}" srcOrd="18" destOrd="0" presId="urn:microsoft.com/office/officeart/2017/3/layout/HorizontalPathTimeline"/>
    <dgm:cxn modelId="{45D04422-FD2D-A742-9716-3F09308C0596}" type="presParOf" srcId="{83CA87B4-E59A-E54F-BB84-86B2BFA61958}" destId="{2C482352-339B-E54C-871E-DC0F858EC3B0}" srcOrd="0" destOrd="0" presId="urn:microsoft.com/office/officeart/2017/3/layout/HorizontalPathTimeline"/>
    <dgm:cxn modelId="{D4A2DC0D-43F9-0142-8470-4F0BC746C93F}" type="presParOf" srcId="{83CA87B4-E59A-E54F-BB84-86B2BFA61958}" destId="{374D40EF-DBFD-924E-987A-0A6B962E2493}" srcOrd="1" destOrd="0" presId="urn:microsoft.com/office/officeart/2017/3/layout/HorizontalPathTimeline"/>
    <dgm:cxn modelId="{A77F4F6E-49AC-EA4D-BAC9-3F1B87E210BF}" type="presParOf" srcId="{374D40EF-DBFD-924E-987A-0A6B962E2493}" destId="{1B1A3CDA-DC7C-D742-AD78-BE732A029C19}" srcOrd="0" destOrd="0" presId="urn:microsoft.com/office/officeart/2017/3/layout/HorizontalPathTimeline"/>
    <dgm:cxn modelId="{070E883F-F2E6-9E41-AC76-218D2F4508AE}" type="presParOf" srcId="{374D40EF-DBFD-924E-987A-0A6B962E2493}" destId="{1D55A919-7CAD-4649-BC75-E2D9E2CE03E7}" srcOrd="1" destOrd="0" presId="urn:microsoft.com/office/officeart/2017/3/layout/HorizontalPathTimeline"/>
    <dgm:cxn modelId="{F5C9DF32-804D-BE4F-9C62-830BFEDC5738}" type="presParOf" srcId="{83CA87B4-E59A-E54F-BB84-86B2BFA61958}" destId="{989D00F9-5765-7A46-98A0-58880E841981}" srcOrd="2" destOrd="0" presId="urn:microsoft.com/office/officeart/2017/3/layout/HorizontalPathTimeline"/>
    <dgm:cxn modelId="{271236A8-E9DF-9A4E-B9DB-6A3943C8E65D}" type="presParOf" srcId="{83CA87B4-E59A-E54F-BB84-86B2BFA61958}" destId="{6D4C38DA-C253-774A-B6FA-A17A6F7FF01C}" srcOrd="3" destOrd="0" presId="urn:microsoft.com/office/officeart/2017/3/layout/HorizontalPathTimeline"/>
    <dgm:cxn modelId="{D008D009-EECD-5346-A77E-3EB7C6A0DE87}" type="presParOf" srcId="{83CA87B4-E59A-E54F-BB84-86B2BFA61958}" destId="{A5F8B0CA-882E-8847-9F15-1912653CB37A}" srcOrd="4" destOrd="0" presId="urn:microsoft.com/office/officeart/2017/3/layout/HorizontalPathTimeline"/>
    <dgm:cxn modelId="{EDA30E26-3F5B-4842-8A8F-1DBC24E06E07}" type="presParOf" srcId="{A3699C0E-FB0E-40A7-B71A-1549ED28148C}" destId="{9937AD26-03FB-7C49-B869-001FE445671F}" srcOrd="19" destOrd="0" presId="urn:microsoft.com/office/officeart/2017/3/layout/HorizontalPathTimeline"/>
    <dgm:cxn modelId="{238CF9F3-6BEB-0342-B8B9-92920CC367C7}" type="presParOf" srcId="{A3699C0E-FB0E-40A7-B71A-1549ED28148C}" destId="{8B1F659D-FC8D-5C4E-BC47-191BCCC9925F}" srcOrd="20" destOrd="0" presId="urn:microsoft.com/office/officeart/2017/3/layout/HorizontalPathTimeline"/>
    <dgm:cxn modelId="{CC8DD745-E90A-7742-9DCA-F50035ED2ADB}" type="presParOf" srcId="{8B1F659D-FC8D-5C4E-BC47-191BCCC9925F}" destId="{08EEF507-FAAB-DC44-A6A9-8DEBC1146D4B}" srcOrd="0" destOrd="0" presId="urn:microsoft.com/office/officeart/2017/3/layout/HorizontalPathTimeline"/>
    <dgm:cxn modelId="{AFBD48E0-A558-9944-8DA1-BF2E84133B2D}" type="presParOf" srcId="{8B1F659D-FC8D-5C4E-BC47-191BCCC9925F}" destId="{F7FDE029-2C29-3D43-AAC5-197AB0233FF2}" srcOrd="1" destOrd="0" presId="urn:microsoft.com/office/officeart/2017/3/layout/HorizontalPathTimeline"/>
    <dgm:cxn modelId="{46F5B74C-1CD8-1E47-B470-2429E54AD298}" type="presParOf" srcId="{F7FDE029-2C29-3D43-AAC5-197AB0233FF2}" destId="{247E76CC-98CC-B749-BEEE-F35B22573457}" srcOrd="0" destOrd="0" presId="urn:microsoft.com/office/officeart/2017/3/layout/HorizontalPathTimeline"/>
    <dgm:cxn modelId="{C3321C89-CC64-0444-9D18-1ECE65B5958C}" type="presParOf" srcId="{F7FDE029-2C29-3D43-AAC5-197AB0233FF2}" destId="{A0D5BC02-5872-7A4E-ADAF-9650AF310349}" srcOrd="1" destOrd="0" presId="urn:microsoft.com/office/officeart/2017/3/layout/HorizontalPathTimeline"/>
    <dgm:cxn modelId="{0E1EE5DF-DDC7-7C4E-856E-B57CD721A64E}" type="presParOf" srcId="{8B1F659D-FC8D-5C4E-BC47-191BCCC9925F}" destId="{12B7A7DB-08A5-C647-9973-42FCA286D17B}" srcOrd="2" destOrd="0" presId="urn:microsoft.com/office/officeart/2017/3/layout/HorizontalPathTimeline"/>
    <dgm:cxn modelId="{9675CFB5-0129-B24D-9EC2-6E3B7F853566}" type="presParOf" srcId="{8B1F659D-FC8D-5C4E-BC47-191BCCC9925F}" destId="{E54D57F6-9896-4E48-A307-B1B0B339AD93}" srcOrd="3" destOrd="0" presId="urn:microsoft.com/office/officeart/2017/3/layout/HorizontalPathTimeline"/>
    <dgm:cxn modelId="{0A4A0AE4-1A09-964B-8A6C-E90E5934EB4D}" type="presParOf" srcId="{8B1F659D-FC8D-5C4E-BC47-191BCCC9925F}" destId="{CEA395B1-CDF4-B249-971D-EC3862C8D951}" srcOrd="4" destOrd="0" presId="urn:microsoft.com/office/officeart/2017/3/layout/HorizontalPathTimeline"/>
    <dgm:cxn modelId="{1A720E4E-D8AD-C340-A9AB-75D384D705F9}" type="presParOf" srcId="{A3699C0E-FB0E-40A7-B71A-1549ED28148C}" destId="{B639AC82-9315-5F4C-B6FD-0C2762DB1DE3}" srcOrd="21" destOrd="0" presId="urn:microsoft.com/office/officeart/2017/3/layout/HorizontalPathTimeline"/>
    <dgm:cxn modelId="{591564BE-EF73-D447-AFA9-D1EBADBFE089}" type="presParOf" srcId="{A3699C0E-FB0E-40A7-B71A-1549ED28148C}" destId="{6D701739-C165-7B44-8AF0-8AA44F2F9092}" srcOrd="22" destOrd="0" presId="urn:microsoft.com/office/officeart/2017/3/layout/HorizontalPathTimeline"/>
    <dgm:cxn modelId="{6D29532A-4F2E-034A-A8BD-21C60CF5133C}" type="presParOf" srcId="{6D701739-C165-7B44-8AF0-8AA44F2F9092}" destId="{4393345D-180A-2D40-9CD6-B7B4F6487429}" srcOrd="0" destOrd="0" presId="urn:microsoft.com/office/officeart/2017/3/layout/HorizontalPathTimeline"/>
    <dgm:cxn modelId="{34D9C369-0F6E-1E4A-B3D6-159240B37213}" type="presParOf" srcId="{6D701739-C165-7B44-8AF0-8AA44F2F9092}" destId="{C2C19867-28DE-1342-8618-F5B66956DA98}" srcOrd="1" destOrd="0" presId="urn:microsoft.com/office/officeart/2017/3/layout/HorizontalPathTimeline"/>
    <dgm:cxn modelId="{184121C8-2D81-8045-B99B-D40CDC2AC038}" type="presParOf" srcId="{C2C19867-28DE-1342-8618-F5B66956DA98}" destId="{56D0CF95-C1F1-B64F-85A5-90EAC00D4573}" srcOrd="0" destOrd="0" presId="urn:microsoft.com/office/officeart/2017/3/layout/HorizontalPathTimeline"/>
    <dgm:cxn modelId="{4FCA50B4-D78C-0642-BE86-F2C200C692C7}" type="presParOf" srcId="{C2C19867-28DE-1342-8618-F5B66956DA98}" destId="{88FF7FAE-9108-F449-AA60-23DDCAEC4742}" srcOrd="1" destOrd="0" presId="urn:microsoft.com/office/officeart/2017/3/layout/HorizontalPathTimeline"/>
    <dgm:cxn modelId="{88DB94E9-2E04-444B-8156-AE896B6298F4}" type="presParOf" srcId="{6D701739-C165-7B44-8AF0-8AA44F2F9092}" destId="{86E285F9-DAF7-9344-81CF-3DCC6FCCAB26}" srcOrd="2" destOrd="0" presId="urn:microsoft.com/office/officeart/2017/3/layout/HorizontalPathTimeline"/>
    <dgm:cxn modelId="{39A12028-1326-D04F-821F-CEC9EE4336D0}" type="presParOf" srcId="{6D701739-C165-7B44-8AF0-8AA44F2F9092}" destId="{EEA5CF4A-E64D-6845-80C5-4070DE251EED}" srcOrd="3" destOrd="0" presId="urn:microsoft.com/office/officeart/2017/3/layout/HorizontalPathTimeline"/>
    <dgm:cxn modelId="{D65FC66E-0B59-AF49-93A4-31B338678051}" type="presParOf" srcId="{6D701739-C165-7B44-8AF0-8AA44F2F9092}" destId="{46CB1490-89FA-5941-A00B-011D6820107F}" srcOrd="4" destOrd="0" presId="urn:microsoft.com/office/officeart/2017/3/layout/HorizontalPathTimeline"/>
    <dgm:cxn modelId="{D7D21AC3-191F-B94B-8FAF-9503BB24D0E4}" type="presParOf" srcId="{A3699C0E-FB0E-40A7-B71A-1549ED28148C}" destId="{8351D46A-A0F0-A54E-BF07-3C86C5CBCDAA}" srcOrd="23" destOrd="0" presId="urn:microsoft.com/office/officeart/2017/3/layout/HorizontalPathTimeline"/>
    <dgm:cxn modelId="{64AEA990-24F6-3341-AE13-DF7425ECE273}" type="presParOf" srcId="{A3699C0E-FB0E-40A7-B71A-1549ED28148C}" destId="{FE6116BC-7859-6744-BAE1-8CAC99D2349E}" srcOrd="24" destOrd="0" presId="urn:microsoft.com/office/officeart/2017/3/layout/HorizontalPathTimeline"/>
    <dgm:cxn modelId="{D0855C50-48B4-AB45-8054-91078BD4C32E}" type="presParOf" srcId="{FE6116BC-7859-6744-BAE1-8CAC99D2349E}" destId="{AB0BD851-3BC5-4B49-858D-D3E70610E795}" srcOrd="0" destOrd="0" presId="urn:microsoft.com/office/officeart/2017/3/layout/HorizontalPathTimeline"/>
    <dgm:cxn modelId="{82768D6C-7E9D-8A4A-BE22-A4C87C3533BA}" type="presParOf" srcId="{FE6116BC-7859-6744-BAE1-8CAC99D2349E}" destId="{691174BF-F606-2244-BB81-F56881AE6596}" srcOrd="1" destOrd="0" presId="urn:microsoft.com/office/officeart/2017/3/layout/HorizontalPathTimeline"/>
    <dgm:cxn modelId="{08E80BA9-BCA0-9548-A0E9-7EC803D0C42C}" type="presParOf" srcId="{691174BF-F606-2244-BB81-F56881AE6596}" destId="{5A1AE0EB-AF7A-284C-B5CD-2B86879FBF0D}" srcOrd="0" destOrd="0" presId="urn:microsoft.com/office/officeart/2017/3/layout/HorizontalPathTimeline"/>
    <dgm:cxn modelId="{DA28EF22-04E8-3640-835B-005C4CFD67EC}" type="presParOf" srcId="{691174BF-F606-2244-BB81-F56881AE6596}" destId="{305C34FC-88C6-E34B-BAF7-EE84ACCC2186}" srcOrd="1" destOrd="0" presId="urn:microsoft.com/office/officeart/2017/3/layout/HorizontalPathTimeline"/>
    <dgm:cxn modelId="{3751B316-BE26-534D-B545-EF70CAF1FE28}" type="presParOf" srcId="{FE6116BC-7859-6744-BAE1-8CAC99D2349E}" destId="{3426D43C-FA50-B948-BA67-ED97ACDB9879}" srcOrd="2" destOrd="0" presId="urn:microsoft.com/office/officeart/2017/3/layout/HorizontalPathTimeline"/>
    <dgm:cxn modelId="{686985BE-2E69-1740-BA6C-C9A38EF11322}" type="presParOf" srcId="{FE6116BC-7859-6744-BAE1-8CAC99D2349E}" destId="{77C54428-8A04-D24F-B584-6554B0F6C5CD}" srcOrd="3" destOrd="0" presId="urn:microsoft.com/office/officeart/2017/3/layout/HorizontalPathTimeline"/>
    <dgm:cxn modelId="{DAC3EBCD-A9CD-2D45-B9B3-36679A31B94D}" type="presParOf" srcId="{FE6116BC-7859-6744-BAE1-8CAC99D2349E}" destId="{02FA0995-1965-6D44-93B7-87CF965A7F7C}"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DFF8F0-D212-421C-9BCE-47FB1F899FB4}"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4BABE171-ECC8-428D-88A4-A60D615B222D}">
      <dgm:prSet/>
      <dgm:spPr/>
      <dgm:t>
        <a:bodyPr/>
        <a:lstStyle/>
        <a:p>
          <a:pPr>
            <a:defRPr b="1"/>
          </a:pPr>
          <a:r>
            <a:rPr lang="en-US" b="1" dirty="0">
              <a:latin typeface="Century Gothic" pitchFamily="34" charset="0"/>
            </a:rPr>
            <a:t>1974</a:t>
          </a:r>
          <a:endParaRPr lang="en-US" b="1" dirty="0"/>
        </a:p>
      </dgm:t>
    </dgm:pt>
    <dgm:pt modelId="{FD25737C-4597-49CD-BED2-CFCC6948A301}" type="parTrans" cxnId="{B4D1C05A-B289-4DF7-83A4-8732EFED61D9}">
      <dgm:prSet/>
      <dgm:spPr/>
      <dgm:t>
        <a:bodyPr/>
        <a:lstStyle/>
        <a:p>
          <a:endParaRPr lang="en-US"/>
        </a:p>
      </dgm:t>
    </dgm:pt>
    <dgm:pt modelId="{51D04F9A-E22F-4D35-9808-CAEA96CE029E}" type="sibTrans" cxnId="{B4D1C05A-B289-4DF7-83A4-8732EFED61D9}">
      <dgm:prSet/>
      <dgm:spPr/>
      <dgm:t>
        <a:bodyPr/>
        <a:lstStyle/>
        <a:p>
          <a:endParaRPr lang="en-US"/>
        </a:p>
      </dgm:t>
    </dgm:pt>
    <dgm:pt modelId="{8FF58D5E-FA02-FF40-9DBC-0E9477BFFF9B}">
      <dgm:prSet/>
      <dgm:spPr/>
      <dgm:t>
        <a:bodyPr/>
        <a:lstStyle/>
        <a:p>
          <a:pPr>
            <a:defRPr b="1"/>
          </a:pPr>
          <a:r>
            <a:rPr lang="en-US" b="1" dirty="0">
              <a:latin typeface="Century Gothic" pitchFamily="34" charset="0"/>
            </a:rPr>
            <a:t>1980</a:t>
          </a:r>
        </a:p>
      </dgm:t>
    </dgm:pt>
    <dgm:pt modelId="{5EC352FF-D851-0A43-B849-DE375F76D400}" type="parTrans" cxnId="{6AA60BE0-2996-924E-9C35-29D253D947BA}">
      <dgm:prSet/>
      <dgm:spPr/>
      <dgm:t>
        <a:bodyPr/>
        <a:lstStyle/>
        <a:p>
          <a:endParaRPr lang="en-US"/>
        </a:p>
      </dgm:t>
    </dgm:pt>
    <dgm:pt modelId="{C9DF07EE-6055-444A-853F-73E2F4A7BB0E}" type="sibTrans" cxnId="{6AA60BE0-2996-924E-9C35-29D253D947BA}">
      <dgm:prSet/>
      <dgm:spPr/>
      <dgm:t>
        <a:bodyPr/>
        <a:lstStyle/>
        <a:p>
          <a:endParaRPr lang="en-US"/>
        </a:p>
      </dgm:t>
    </dgm:pt>
    <dgm:pt modelId="{AEFA3E82-7251-C74B-A548-A52B985453A2}">
      <dgm:prSet/>
      <dgm:spPr/>
      <dgm:t>
        <a:bodyPr/>
        <a:lstStyle/>
        <a:p>
          <a:pPr>
            <a:defRPr b="1"/>
          </a:pPr>
          <a:r>
            <a:rPr lang="en-US" b="1" dirty="0">
              <a:latin typeface="Century Gothic" pitchFamily="34" charset="0"/>
            </a:rPr>
            <a:t>1983</a:t>
          </a:r>
        </a:p>
      </dgm:t>
    </dgm:pt>
    <dgm:pt modelId="{DF891A6E-7419-A044-AA95-096C9F2FEDA0}" type="parTrans" cxnId="{2E88F59C-C831-5548-B165-BBF924EB1971}">
      <dgm:prSet/>
      <dgm:spPr/>
      <dgm:t>
        <a:bodyPr/>
        <a:lstStyle/>
        <a:p>
          <a:endParaRPr lang="en-US"/>
        </a:p>
      </dgm:t>
    </dgm:pt>
    <dgm:pt modelId="{25AA1E19-08A4-744A-BCFF-52024873D1BC}" type="sibTrans" cxnId="{2E88F59C-C831-5548-B165-BBF924EB1971}">
      <dgm:prSet/>
      <dgm:spPr/>
      <dgm:t>
        <a:bodyPr/>
        <a:lstStyle/>
        <a:p>
          <a:endParaRPr lang="en-US"/>
        </a:p>
      </dgm:t>
    </dgm:pt>
    <dgm:pt modelId="{2B337F26-0185-DA48-9D61-55A8D89E0876}">
      <dgm:prSet/>
      <dgm:spPr/>
      <dgm:t>
        <a:bodyPr/>
        <a:lstStyle/>
        <a:p>
          <a:pPr>
            <a:defRPr b="1"/>
          </a:pPr>
          <a:r>
            <a:rPr lang="en-US" b="1" dirty="0">
              <a:latin typeface="Century Gothic" pitchFamily="34" charset="0"/>
            </a:rPr>
            <a:t>1983</a:t>
          </a:r>
        </a:p>
      </dgm:t>
    </dgm:pt>
    <dgm:pt modelId="{12C2B9F3-6685-9F49-BFAD-53E86AD0E116}" type="parTrans" cxnId="{3E456EDB-FF2E-D94C-8A29-44C65416B207}">
      <dgm:prSet/>
      <dgm:spPr/>
      <dgm:t>
        <a:bodyPr/>
        <a:lstStyle/>
        <a:p>
          <a:endParaRPr lang="en-US"/>
        </a:p>
      </dgm:t>
    </dgm:pt>
    <dgm:pt modelId="{BACC6A44-1A98-DD47-9820-FADCFB835427}" type="sibTrans" cxnId="{3E456EDB-FF2E-D94C-8A29-44C65416B207}">
      <dgm:prSet/>
      <dgm:spPr/>
      <dgm:t>
        <a:bodyPr/>
        <a:lstStyle/>
        <a:p>
          <a:endParaRPr lang="en-US"/>
        </a:p>
      </dgm:t>
    </dgm:pt>
    <dgm:pt modelId="{2E7E14F6-BADF-114D-8D6B-51818F87601E}">
      <dgm:prSet/>
      <dgm:spPr/>
      <dgm:t>
        <a:bodyPr/>
        <a:lstStyle/>
        <a:p>
          <a:pPr>
            <a:defRPr b="1"/>
          </a:pPr>
          <a:r>
            <a:rPr lang="en-US" b="1" dirty="0">
              <a:latin typeface="Century Gothic" pitchFamily="34" charset="0"/>
            </a:rPr>
            <a:t>198x</a:t>
          </a:r>
        </a:p>
      </dgm:t>
    </dgm:pt>
    <dgm:pt modelId="{EDB66261-B9FE-D548-8BF1-1C5AC37B31AA}" type="parTrans" cxnId="{D21BC378-9FAE-AE4C-9931-7B619383C3D9}">
      <dgm:prSet/>
      <dgm:spPr/>
      <dgm:t>
        <a:bodyPr/>
        <a:lstStyle/>
        <a:p>
          <a:endParaRPr lang="en-US"/>
        </a:p>
      </dgm:t>
    </dgm:pt>
    <dgm:pt modelId="{07512033-C4DB-524C-9350-DF7AE404B292}" type="sibTrans" cxnId="{D21BC378-9FAE-AE4C-9931-7B619383C3D9}">
      <dgm:prSet/>
      <dgm:spPr/>
      <dgm:t>
        <a:bodyPr/>
        <a:lstStyle/>
        <a:p>
          <a:endParaRPr lang="en-US"/>
        </a:p>
      </dgm:t>
    </dgm:pt>
    <dgm:pt modelId="{938574B8-4FEA-184D-A0B9-F053E4DB7D73}">
      <dgm:prSet/>
      <dgm:spPr/>
      <dgm:t>
        <a:bodyPr/>
        <a:lstStyle/>
        <a:p>
          <a:pPr>
            <a:defRPr b="1"/>
          </a:pPr>
          <a:r>
            <a:rPr lang="en-US" b="1" dirty="0">
              <a:latin typeface="Century Gothic" pitchFamily="34" charset="0"/>
            </a:rPr>
            <a:t>1986</a:t>
          </a:r>
        </a:p>
      </dgm:t>
    </dgm:pt>
    <dgm:pt modelId="{28222222-F287-DB43-AE91-2CA8BB65DF10}" type="parTrans" cxnId="{782ABCBC-7A5D-4E44-96CB-C9F5ACB85BD4}">
      <dgm:prSet/>
      <dgm:spPr/>
      <dgm:t>
        <a:bodyPr/>
        <a:lstStyle/>
        <a:p>
          <a:endParaRPr lang="en-US"/>
        </a:p>
      </dgm:t>
    </dgm:pt>
    <dgm:pt modelId="{32565314-844A-AD46-90CE-9C1CC2ABBB4D}" type="sibTrans" cxnId="{782ABCBC-7A5D-4E44-96CB-C9F5ACB85BD4}">
      <dgm:prSet/>
      <dgm:spPr/>
      <dgm:t>
        <a:bodyPr/>
        <a:lstStyle/>
        <a:p>
          <a:endParaRPr lang="en-US"/>
        </a:p>
      </dgm:t>
    </dgm:pt>
    <dgm:pt modelId="{AE09690B-CBDB-A44E-9826-B28B49D32B6A}">
      <dgm:prSet/>
      <dgm:spPr/>
      <dgm:t>
        <a:bodyPr/>
        <a:lstStyle/>
        <a:p>
          <a:pPr>
            <a:defRPr b="1"/>
          </a:pPr>
          <a:r>
            <a:rPr lang="en-US" b="1" dirty="0">
              <a:latin typeface="Century Gothic" pitchFamily="34" charset="0"/>
            </a:rPr>
            <a:t>1987</a:t>
          </a:r>
        </a:p>
      </dgm:t>
    </dgm:pt>
    <dgm:pt modelId="{BF709AFF-53F4-5E47-84AC-3F8953406EDE}" type="parTrans" cxnId="{E02EF89E-B375-004A-9DD5-AD53822D04C9}">
      <dgm:prSet/>
      <dgm:spPr/>
      <dgm:t>
        <a:bodyPr/>
        <a:lstStyle/>
        <a:p>
          <a:endParaRPr lang="en-US"/>
        </a:p>
      </dgm:t>
    </dgm:pt>
    <dgm:pt modelId="{52F2FCEA-2801-8C41-A46C-985D66ADC522}" type="sibTrans" cxnId="{E02EF89E-B375-004A-9DD5-AD53822D04C9}">
      <dgm:prSet/>
      <dgm:spPr/>
      <dgm:t>
        <a:bodyPr/>
        <a:lstStyle/>
        <a:p>
          <a:endParaRPr lang="en-US"/>
        </a:p>
      </dgm:t>
    </dgm:pt>
    <dgm:pt modelId="{37989E51-2285-DE44-B2A8-BB2E66CE0DB3}">
      <dgm:prSet/>
      <dgm:spPr/>
      <dgm:t>
        <a:bodyPr/>
        <a:lstStyle/>
        <a:p>
          <a:pPr>
            <a:defRPr b="1"/>
          </a:pPr>
          <a:r>
            <a:rPr lang="en-US" b="1" dirty="0">
              <a:latin typeface="Century Gothic" pitchFamily="34" charset="0"/>
            </a:rPr>
            <a:t>1988</a:t>
          </a:r>
        </a:p>
      </dgm:t>
    </dgm:pt>
    <dgm:pt modelId="{AC2A1400-208C-544A-B5DF-DFBBD9AEFD96}" type="parTrans" cxnId="{525A169C-A507-E24A-B6DB-F54859052E7B}">
      <dgm:prSet/>
      <dgm:spPr/>
      <dgm:t>
        <a:bodyPr/>
        <a:lstStyle/>
        <a:p>
          <a:endParaRPr lang="en-US"/>
        </a:p>
      </dgm:t>
    </dgm:pt>
    <dgm:pt modelId="{394239EB-A6B6-D547-AB32-AB77FEA9D247}" type="sibTrans" cxnId="{525A169C-A507-E24A-B6DB-F54859052E7B}">
      <dgm:prSet/>
      <dgm:spPr/>
      <dgm:t>
        <a:bodyPr/>
        <a:lstStyle/>
        <a:p>
          <a:endParaRPr lang="en-US"/>
        </a:p>
      </dgm:t>
    </dgm:pt>
    <dgm:pt modelId="{A46315D2-7E9D-B942-B2A8-D65A0419AD39}">
      <dgm:prSet/>
      <dgm:spPr/>
      <dgm:t>
        <a:bodyPr/>
        <a:lstStyle/>
        <a:p>
          <a:pPr>
            <a:defRPr b="1"/>
          </a:pPr>
          <a:r>
            <a:rPr lang="en-US" b="1" dirty="0">
              <a:latin typeface="Century Gothic" pitchFamily="34" charset="0"/>
            </a:rPr>
            <a:t>199x</a:t>
          </a:r>
        </a:p>
      </dgm:t>
    </dgm:pt>
    <dgm:pt modelId="{79C75CB6-2735-6D4A-9136-C5CC8A96CA05}" type="parTrans" cxnId="{A4C5FCA3-BA59-9846-82FC-667A90B0E01A}">
      <dgm:prSet/>
      <dgm:spPr/>
      <dgm:t>
        <a:bodyPr/>
        <a:lstStyle/>
        <a:p>
          <a:endParaRPr lang="en-US"/>
        </a:p>
      </dgm:t>
    </dgm:pt>
    <dgm:pt modelId="{DB22530A-97CB-1D4C-B32A-1A5229E8E3D2}" type="sibTrans" cxnId="{A4C5FCA3-BA59-9846-82FC-667A90B0E01A}">
      <dgm:prSet/>
      <dgm:spPr/>
      <dgm:t>
        <a:bodyPr/>
        <a:lstStyle/>
        <a:p>
          <a:endParaRPr lang="en-US"/>
        </a:p>
      </dgm:t>
    </dgm:pt>
    <dgm:pt modelId="{4511CA1A-6C92-A547-9C1D-22E972D34566}">
      <dgm:prSet/>
      <dgm:spPr/>
      <dgm:t>
        <a:bodyPr/>
        <a:lstStyle/>
        <a:p>
          <a:pPr>
            <a:defRPr b="1"/>
          </a:pPr>
          <a:r>
            <a:rPr lang="en-US" b="1" dirty="0">
              <a:latin typeface="Century Gothic" pitchFamily="34" charset="0"/>
            </a:rPr>
            <a:t>1994</a:t>
          </a:r>
        </a:p>
      </dgm:t>
    </dgm:pt>
    <dgm:pt modelId="{99672699-830A-6D4E-8F90-7631918663B3}" type="parTrans" cxnId="{69FA4EDF-7BF8-7140-8B96-26A471F6A199}">
      <dgm:prSet/>
      <dgm:spPr/>
      <dgm:t>
        <a:bodyPr/>
        <a:lstStyle/>
        <a:p>
          <a:endParaRPr lang="en-US"/>
        </a:p>
      </dgm:t>
    </dgm:pt>
    <dgm:pt modelId="{C3CF680C-E5C8-064E-906B-F5650AC4ED47}" type="sibTrans" cxnId="{69FA4EDF-7BF8-7140-8B96-26A471F6A199}">
      <dgm:prSet/>
      <dgm:spPr/>
      <dgm:t>
        <a:bodyPr/>
        <a:lstStyle/>
        <a:p>
          <a:endParaRPr lang="en-US"/>
        </a:p>
      </dgm:t>
    </dgm:pt>
    <dgm:pt modelId="{00A7BD5A-E721-8241-9B28-1B6F60A7795F}">
      <dgm:prSet/>
      <dgm:spPr/>
      <dgm:t>
        <a:bodyPr/>
        <a:lstStyle/>
        <a:p>
          <a:pPr>
            <a:defRPr b="1"/>
          </a:pPr>
          <a:r>
            <a:rPr lang="en-US" b="1" dirty="0">
              <a:latin typeface="Century Gothic" pitchFamily="34" charset="0"/>
            </a:rPr>
            <a:t>1999-present</a:t>
          </a:r>
        </a:p>
      </dgm:t>
    </dgm:pt>
    <dgm:pt modelId="{B35A7B3C-72F4-FC41-9850-79EB31769C11}" type="parTrans" cxnId="{5C6589F6-3D45-AA47-8174-255568AFC0FC}">
      <dgm:prSet/>
      <dgm:spPr/>
      <dgm:t>
        <a:bodyPr/>
        <a:lstStyle/>
        <a:p>
          <a:endParaRPr lang="en-US"/>
        </a:p>
      </dgm:t>
    </dgm:pt>
    <dgm:pt modelId="{B02C50AC-B14F-B241-AF43-31B7935DF9DA}" type="sibTrans" cxnId="{5C6589F6-3D45-AA47-8174-255568AFC0FC}">
      <dgm:prSet/>
      <dgm:spPr/>
      <dgm:t>
        <a:bodyPr/>
        <a:lstStyle/>
        <a:p>
          <a:endParaRPr lang="en-US"/>
        </a:p>
      </dgm:t>
    </dgm:pt>
    <dgm:pt modelId="{0019CA85-EC57-CC45-9A18-FC33F3003435}">
      <dgm:prSet/>
      <dgm:spPr/>
      <dgm:t>
        <a:bodyPr/>
        <a:lstStyle/>
        <a:p>
          <a:pPr>
            <a:defRPr b="1"/>
          </a:pPr>
          <a:r>
            <a:rPr lang="en-US" b="1" dirty="0">
              <a:latin typeface="Century Gothic" pitchFamily="34" charset="0"/>
            </a:rPr>
            <a:t>2007</a:t>
          </a:r>
        </a:p>
      </dgm:t>
    </dgm:pt>
    <dgm:pt modelId="{F3442B14-4149-6C4B-8663-45D089795EAD}" type="parTrans" cxnId="{D27B51A8-748F-9C46-9F9C-BE711CCB2863}">
      <dgm:prSet/>
      <dgm:spPr/>
      <dgm:t>
        <a:bodyPr/>
        <a:lstStyle/>
        <a:p>
          <a:endParaRPr lang="en-US"/>
        </a:p>
      </dgm:t>
    </dgm:pt>
    <dgm:pt modelId="{7CC190F3-C557-744B-8756-47F056750607}" type="sibTrans" cxnId="{D27B51A8-748F-9C46-9F9C-BE711CCB2863}">
      <dgm:prSet/>
      <dgm:spPr/>
      <dgm:t>
        <a:bodyPr/>
        <a:lstStyle/>
        <a:p>
          <a:endParaRPr lang="en-US"/>
        </a:p>
      </dgm:t>
    </dgm:pt>
    <dgm:pt modelId="{31317C4B-1FAB-5348-AFB2-934066FC4DC2}">
      <dgm:prSet/>
      <dgm:spPr/>
      <dgm:t>
        <a:bodyPr/>
        <a:lstStyle/>
        <a:p>
          <a:pPr>
            <a:defRPr b="1"/>
          </a:pPr>
          <a:r>
            <a:rPr lang="en-US" b="1" dirty="0">
              <a:latin typeface="Century Gothic" pitchFamily="34" charset="0"/>
            </a:rPr>
            <a:t>2014-2016</a:t>
          </a:r>
        </a:p>
      </dgm:t>
    </dgm:pt>
    <dgm:pt modelId="{15FC165B-3795-AE4E-B8D3-4A5B29871EFE}" type="parTrans" cxnId="{7E2CAFD3-4428-6B4D-9518-21911D46A01B}">
      <dgm:prSet/>
      <dgm:spPr/>
      <dgm:t>
        <a:bodyPr/>
        <a:lstStyle/>
        <a:p>
          <a:endParaRPr lang="en-US"/>
        </a:p>
      </dgm:t>
    </dgm:pt>
    <dgm:pt modelId="{9B560A0E-A865-9444-9FFE-073C95DB4B6D}" type="sibTrans" cxnId="{7E2CAFD3-4428-6B4D-9518-21911D46A01B}">
      <dgm:prSet/>
      <dgm:spPr/>
      <dgm:t>
        <a:bodyPr/>
        <a:lstStyle/>
        <a:p>
          <a:endParaRPr lang="en-US"/>
        </a:p>
      </dgm:t>
    </dgm:pt>
    <dgm:pt modelId="{1B700E93-8642-2D4A-BFC2-55FA07009EA1}">
      <dgm:prSet/>
      <dgm:spPr/>
      <dgm:t>
        <a:bodyPr/>
        <a:lstStyle/>
        <a:p>
          <a:pPr>
            <a:defRPr b="1"/>
          </a:pPr>
          <a:r>
            <a:rPr lang="en-US" b="1" dirty="0">
              <a:latin typeface="Century Gothic" pitchFamily="34" charset="0"/>
            </a:rPr>
            <a:t>2010’s</a:t>
          </a:r>
        </a:p>
      </dgm:t>
    </dgm:pt>
    <dgm:pt modelId="{E522D0B1-6349-B144-AFBD-CC6B12BFDB51}" type="parTrans" cxnId="{07D6C4B1-10AC-C945-92A8-483DBA8821C2}">
      <dgm:prSet/>
      <dgm:spPr/>
      <dgm:t>
        <a:bodyPr/>
        <a:lstStyle/>
        <a:p>
          <a:endParaRPr lang="en-US"/>
        </a:p>
      </dgm:t>
    </dgm:pt>
    <dgm:pt modelId="{6FB6FF33-F3A7-0A46-9E2B-DA0EEF555C62}" type="sibTrans" cxnId="{07D6C4B1-10AC-C945-92A8-483DBA8821C2}">
      <dgm:prSet/>
      <dgm:spPr/>
      <dgm:t>
        <a:bodyPr/>
        <a:lstStyle/>
        <a:p>
          <a:endParaRPr lang="en-US"/>
        </a:p>
      </dgm:t>
    </dgm:pt>
    <dgm:pt modelId="{7A9F614E-77A5-7146-B0A1-113806437619}">
      <dgm:prSet/>
      <dgm:spPr/>
      <dgm:t>
        <a:bodyPr/>
        <a:lstStyle/>
        <a:p>
          <a:r>
            <a:rPr lang="en-US" b="1" dirty="0">
              <a:latin typeface="Century Gothic" pitchFamily="34" charset="0"/>
            </a:rPr>
            <a:t>Cerf and Kahn paper on TCP (IP kept separate)</a:t>
          </a:r>
          <a:endParaRPr lang="en-US" b="1" dirty="0"/>
        </a:p>
      </dgm:t>
    </dgm:pt>
    <dgm:pt modelId="{E80FDBDE-2F91-7E40-BD7B-F4C95935EA63}" type="parTrans" cxnId="{C6BE1520-457D-5340-9787-ABC6BD908CE5}">
      <dgm:prSet/>
      <dgm:spPr/>
      <dgm:t>
        <a:bodyPr/>
        <a:lstStyle/>
        <a:p>
          <a:endParaRPr lang="en-US"/>
        </a:p>
      </dgm:t>
    </dgm:pt>
    <dgm:pt modelId="{02F240AD-7B6D-E749-A01E-677E2BE31710}" type="sibTrans" cxnId="{C6BE1520-457D-5340-9787-ABC6BD908CE5}">
      <dgm:prSet/>
      <dgm:spPr/>
      <dgm:t>
        <a:bodyPr/>
        <a:lstStyle/>
        <a:p>
          <a:endParaRPr lang="en-US"/>
        </a:p>
      </dgm:t>
    </dgm:pt>
    <dgm:pt modelId="{A8975FA7-0100-144F-ADA4-4769734F7A6F}">
      <dgm:prSet/>
      <dgm:spPr/>
      <dgm:t>
        <a:bodyPr/>
        <a:lstStyle/>
        <a:p>
          <a:r>
            <a:rPr lang="en-US" b="1" dirty="0">
              <a:latin typeface="Century Gothic" pitchFamily="34" charset="0"/>
            </a:rPr>
            <a:t>TCP/IP adopted as defense standard</a:t>
          </a:r>
        </a:p>
      </dgm:t>
    </dgm:pt>
    <dgm:pt modelId="{5181B0C5-39C6-6D44-8313-B10EE3C6132E}" type="parTrans" cxnId="{63F6411C-4AAD-F947-876C-2E42593C3C2A}">
      <dgm:prSet/>
      <dgm:spPr/>
      <dgm:t>
        <a:bodyPr/>
        <a:lstStyle/>
        <a:p>
          <a:endParaRPr lang="en-US"/>
        </a:p>
      </dgm:t>
    </dgm:pt>
    <dgm:pt modelId="{3FE82F6B-6F3D-2E45-B896-08A895F43745}" type="sibTrans" cxnId="{63F6411C-4AAD-F947-876C-2E42593C3C2A}">
      <dgm:prSet/>
      <dgm:spPr/>
      <dgm:t>
        <a:bodyPr/>
        <a:lstStyle/>
        <a:p>
          <a:endParaRPr lang="en-US"/>
        </a:p>
      </dgm:t>
    </dgm:pt>
    <dgm:pt modelId="{90CF3E7F-C6C7-2A4C-ACA4-93A291471C3B}">
      <dgm:prSet/>
      <dgm:spPr/>
      <dgm:t>
        <a:bodyPr/>
        <a:lstStyle/>
        <a:p>
          <a:r>
            <a:rPr lang="en-US" b="1" dirty="0">
              <a:latin typeface="Century Gothic" pitchFamily="34" charset="0"/>
            </a:rPr>
            <a:t>ARPANET and MILNET split</a:t>
          </a:r>
        </a:p>
      </dgm:t>
    </dgm:pt>
    <dgm:pt modelId="{8F8092A0-F71E-CA44-B288-CD6B1A64BD08}" type="parTrans" cxnId="{4C05562E-A9FF-D144-913A-29005E7663FA}">
      <dgm:prSet/>
      <dgm:spPr/>
      <dgm:t>
        <a:bodyPr/>
        <a:lstStyle/>
        <a:p>
          <a:endParaRPr lang="en-US"/>
        </a:p>
      </dgm:t>
    </dgm:pt>
    <dgm:pt modelId="{4B32FAC5-5416-4D41-B765-1117778D91FD}" type="sibTrans" cxnId="{4C05562E-A9FF-D144-913A-29005E7663FA}">
      <dgm:prSet/>
      <dgm:spPr/>
      <dgm:t>
        <a:bodyPr/>
        <a:lstStyle/>
        <a:p>
          <a:endParaRPr lang="en-US"/>
        </a:p>
      </dgm:t>
    </dgm:pt>
    <dgm:pt modelId="{8398A034-CCCC-384D-B034-2A9DEFD54B15}">
      <dgm:prSet/>
      <dgm:spPr/>
      <dgm:t>
        <a:bodyPr/>
        <a:lstStyle/>
        <a:p>
          <a:r>
            <a:rPr lang="en-US" b="1" dirty="0">
              <a:latin typeface="Century Gothic" pitchFamily="34" charset="0"/>
            </a:rPr>
            <a:t>Global NCP to TCP/IP flag day</a:t>
          </a:r>
        </a:p>
      </dgm:t>
    </dgm:pt>
    <dgm:pt modelId="{EB6B7422-680C-6741-B343-B9467F1A3ADB}" type="parTrans" cxnId="{AFED326B-C036-AB45-AD5D-EAFAB4F6C272}">
      <dgm:prSet/>
      <dgm:spPr/>
      <dgm:t>
        <a:bodyPr/>
        <a:lstStyle/>
        <a:p>
          <a:endParaRPr lang="en-US"/>
        </a:p>
      </dgm:t>
    </dgm:pt>
    <dgm:pt modelId="{F650D945-C221-3344-A885-937519A9D8AF}" type="sibTrans" cxnId="{AFED326B-C036-AB45-AD5D-EAFAB4F6C272}">
      <dgm:prSet/>
      <dgm:spPr/>
      <dgm:t>
        <a:bodyPr/>
        <a:lstStyle/>
        <a:p>
          <a:endParaRPr lang="en-US"/>
        </a:p>
      </dgm:t>
    </dgm:pt>
    <dgm:pt modelId="{DA045322-2B19-5949-8B23-4CCE72B94623}">
      <dgm:prSet/>
      <dgm:spPr/>
      <dgm:t>
        <a:bodyPr/>
        <a:lstStyle/>
        <a:p>
          <a:r>
            <a:rPr lang="en-US" b="1" dirty="0">
              <a:latin typeface="Century Gothic" pitchFamily="34" charset="0"/>
            </a:rPr>
            <a:t>Internet melts down due to congestion</a:t>
          </a:r>
        </a:p>
      </dgm:t>
    </dgm:pt>
    <dgm:pt modelId="{AA198649-335D-A04A-8568-36768F5A622A}" type="parTrans" cxnId="{6CF47485-7CB8-AD49-9525-F142A5F8566B}">
      <dgm:prSet/>
      <dgm:spPr/>
      <dgm:t>
        <a:bodyPr/>
        <a:lstStyle/>
        <a:p>
          <a:endParaRPr lang="en-US"/>
        </a:p>
      </dgm:t>
    </dgm:pt>
    <dgm:pt modelId="{F190F464-F10B-794F-9B6A-EB0D07499263}" type="sibTrans" cxnId="{6CF47485-7CB8-AD49-9525-F142A5F8566B}">
      <dgm:prSet/>
      <dgm:spPr/>
      <dgm:t>
        <a:bodyPr/>
        <a:lstStyle/>
        <a:p>
          <a:endParaRPr lang="en-US"/>
        </a:p>
      </dgm:t>
    </dgm:pt>
    <dgm:pt modelId="{85960ACF-5E2B-B244-A6BF-558F5152FBFD}">
      <dgm:prSet/>
      <dgm:spPr/>
      <dgm:t>
        <a:bodyPr/>
        <a:lstStyle/>
        <a:p>
          <a:r>
            <a:rPr lang="en-US" b="1" dirty="0">
              <a:latin typeface="Century Gothic" pitchFamily="34" charset="0"/>
            </a:rPr>
            <a:t>Van Jacobson saves the Internet (BSD TCP)</a:t>
          </a:r>
        </a:p>
      </dgm:t>
    </dgm:pt>
    <dgm:pt modelId="{F72B987C-1C76-1449-B10F-1E7AA0C682EA}" type="parTrans" cxnId="{09AA8FCD-00CA-6243-A203-9655BA550882}">
      <dgm:prSet/>
      <dgm:spPr/>
      <dgm:t>
        <a:bodyPr/>
        <a:lstStyle/>
        <a:p>
          <a:endParaRPr lang="en-US"/>
        </a:p>
      </dgm:t>
    </dgm:pt>
    <dgm:pt modelId="{CB1EB92E-310A-7242-BBE4-F12B633FAE89}" type="sibTrans" cxnId="{09AA8FCD-00CA-6243-A203-9655BA550882}">
      <dgm:prSet/>
      <dgm:spPr/>
      <dgm:t>
        <a:bodyPr/>
        <a:lstStyle/>
        <a:p>
          <a:endParaRPr lang="en-US"/>
        </a:p>
      </dgm:t>
    </dgm:pt>
    <dgm:pt modelId="{09F6954C-CA2E-F74F-AAE4-F3E73682F8E2}">
      <dgm:prSet/>
      <dgm:spPr/>
      <dgm:t>
        <a:bodyPr/>
        <a:lstStyle/>
        <a:p>
          <a:r>
            <a:rPr lang="en-US" b="1" dirty="0">
              <a:latin typeface="Century Gothic" pitchFamily="34" charset="0"/>
            </a:rPr>
            <a:t>NSFNET merges with other networks</a:t>
          </a:r>
        </a:p>
      </dgm:t>
    </dgm:pt>
    <dgm:pt modelId="{74584ABF-02CC-AD46-9C7A-EF9C2D07D10F}" type="parTrans" cxnId="{D44450EC-CDFC-7E4E-A5FD-C6404D9CECD0}">
      <dgm:prSet/>
      <dgm:spPr/>
      <dgm:t>
        <a:bodyPr/>
        <a:lstStyle/>
        <a:p>
          <a:endParaRPr lang="en-US"/>
        </a:p>
      </dgm:t>
    </dgm:pt>
    <dgm:pt modelId="{9077B388-4D52-D141-989C-1FD2FFADA3C2}" type="sibTrans" cxnId="{D44450EC-CDFC-7E4E-A5FD-C6404D9CECD0}">
      <dgm:prSet/>
      <dgm:spPr/>
      <dgm:t>
        <a:bodyPr/>
        <a:lstStyle/>
        <a:p>
          <a:endParaRPr lang="en-US"/>
        </a:p>
      </dgm:t>
    </dgm:pt>
    <dgm:pt modelId="{BD182B92-BC99-8A45-B261-AB742CED1B26}">
      <dgm:prSet/>
      <dgm:spPr/>
      <dgm:t>
        <a:bodyPr/>
        <a:lstStyle/>
        <a:p>
          <a:r>
            <a:rPr lang="en-US" b="1" dirty="0">
              <a:latin typeface="Century Gothic" pitchFamily="34" charset="0"/>
            </a:rPr>
            <a:t>Deering and Cheriton propose multicast</a:t>
          </a:r>
        </a:p>
      </dgm:t>
    </dgm:pt>
    <dgm:pt modelId="{4C2930FA-77FA-494A-9714-A295A0E6247E}" type="parTrans" cxnId="{6AA0ED53-7926-B645-AEDB-31A0A9CFFA46}">
      <dgm:prSet/>
      <dgm:spPr/>
      <dgm:t>
        <a:bodyPr/>
        <a:lstStyle/>
        <a:p>
          <a:endParaRPr lang="en-US"/>
        </a:p>
      </dgm:t>
    </dgm:pt>
    <dgm:pt modelId="{C976597F-9A62-5F45-8E63-24DC8AF206C6}" type="sibTrans" cxnId="{6AA0ED53-7926-B645-AEDB-31A0A9CFFA46}">
      <dgm:prSet/>
      <dgm:spPr/>
      <dgm:t>
        <a:bodyPr/>
        <a:lstStyle/>
        <a:p>
          <a:endParaRPr lang="en-US"/>
        </a:p>
      </dgm:t>
    </dgm:pt>
    <dgm:pt modelId="{61FAFEF2-EF56-A848-8A5A-9DD7F64A6E16}">
      <dgm:prSet/>
      <dgm:spPr/>
      <dgm:t>
        <a:bodyPr/>
        <a:lstStyle/>
        <a:p>
          <a:r>
            <a:rPr lang="en-US" b="1" dirty="0">
              <a:latin typeface="Century Gothic" pitchFamily="34" charset="0"/>
            </a:rPr>
            <a:t>QoS rises and falls, ATM rises and falls</a:t>
          </a:r>
        </a:p>
      </dgm:t>
    </dgm:pt>
    <dgm:pt modelId="{936309FE-7EAF-F941-9095-444A34B50AD4}" type="parTrans" cxnId="{1EA8A923-9D74-7042-89A3-D4F2F941A44E}">
      <dgm:prSet/>
      <dgm:spPr/>
      <dgm:t>
        <a:bodyPr/>
        <a:lstStyle/>
        <a:p>
          <a:endParaRPr lang="en-US"/>
        </a:p>
      </dgm:t>
    </dgm:pt>
    <dgm:pt modelId="{CDA93B6E-EE0F-B248-B5CC-D61119C71831}" type="sibTrans" cxnId="{1EA8A923-9D74-7042-89A3-D4F2F941A44E}">
      <dgm:prSet/>
      <dgm:spPr/>
      <dgm:t>
        <a:bodyPr/>
        <a:lstStyle/>
        <a:p>
          <a:endParaRPr lang="en-US"/>
        </a:p>
      </dgm:t>
    </dgm:pt>
    <dgm:pt modelId="{44B00180-8784-F34B-9739-E4F670D1333E}">
      <dgm:prSet/>
      <dgm:spPr/>
      <dgm:t>
        <a:bodyPr/>
        <a:lstStyle/>
        <a:p>
          <a:r>
            <a:rPr lang="en-US" b="1" dirty="0">
              <a:latin typeface="Century Gothic" pitchFamily="34" charset="0"/>
            </a:rPr>
            <a:t>NSF backbone dismantled, private backbone</a:t>
          </a:r>
        </a:p>
      </dgm:t>
    </dgm:pt>
    <dgm:pt modelId="{FD9B5E1E-A94F-A744-A763-98B22AC19A1F}" type="parTrans" cxnId="{D21C0C8A-7002-7A44-A456-ED6833712002}">
      <dgm:prSet/>
      <dgm:spPr/>
      <dgm:t>
        <a:bodyPr/>
        <a:lstStyle/>
        <a:p>
          <a:endParaRPr lang="en-US"/>
        </a:p>
      </dgm:t>
    </dgm:pt>
    <dgm:pt modelId="{04DB27A9-DBBA-2B4B-A6EE-A8155D90DC44}" type="sibTrans" cxnId="{D21C0C8A-7002-7A44-A456-ED6833712002}">
      <dgm:prSet/>
      <dgm:spPr/>
      <dgm:t>
        <a:bodyPr/>
        <a:lstStyle/>
        <a:p>
          <a:endParaRPr lang="en-US"/>
        </a:p>
      </dgm:t>
    </dgm:pt>
    <dgm:pt modelId="{B6151584-19C6-734F-8922-D517DCC2C9CA}">
      <dgm:prSet/>
      <dgm:spPr/>
      <dgm:t>
        <a:bodyPr/>
        <a:lstStyle/>
        <a:p>
          <a:r>
            <a:rPr lang="en-US" b="1" dirty="0">
              <a:latin typeface="Century Gothic" pitchFamily="34" charset="0"/>
            </a:rPr>
            <a:t>The Internet boom and bust … and boom …</a:t>
          </a:r>
        </a:p>
      </dgm:t>
    </dgm:pt>
    <dgm:pt modelId="{A20EE89F-100F-CE40-8DAB-4B8780777481}" type="parTrans" cxnId="{FC517331-86B4-3947-941F-55B43A988BD3}">
      <dgm:prSet/>
      <dgm:spPr/>
      <dgm:t>
        <a:bodyPr/>
        <a:lstStyle/>
        <a:p>
          <a:endParaRPr lang="en-US"/>
        </a:p>
      </dgm:t>
    </dgm:pt>
    <dgm:pt modelId="{F64D84ED-7B3B-984A-BC79-FA9F643BFB8C}" type="sibTrans" cxnId="{FC517331-86B4-3947-941F-55B43A988BD3}">
      <dgm:prSet/>
      <dgm:spPr/>
      <dgm:t>
        <a:bodyPr/>
        <a:lstStyle/>
        <a:p>
          <a:endParaRPr lang="en-US"/>
        </a:p>
      </dgm:t>
    </dgm:pt>
    <dgm:pt modelId="{54A90CE8-FB7C-7145-B8D1-F51A03BE626D}">
      <dgm:prSet/>
      <dgm:spPr/>
      <dgm:t>
        <a:bodyPr/>
        <a:lstStyle/>
        <a:p>
          <a:r>
            <a:rPr lang="en-US" b="1" dirty="0">
              <a:latin typeface="Century Gothic" pitchFamily="34" charset="0"/>
            </a:rPr>
            <a:t>Release of iPhone, rise of Mobile Internet</a:t>
          </a:r>
        </a:p>
      </dgm:t>
    </dgm:pt>
    <dgm:pt modelId="{0236CB51-3557-6E47-B636-F4DCC7C5A8B6}" type="parTrans" cxnId="{28308299-D6A6-0C46-8EBD-488E92391D67}">
      <dgm:prSet/>
      <dgm:spPr/>
      <dgm:t>
        <a:bodyPr/>
        <a:lstStyle/>
        <a:p>
          <a:endParaRPr lang="en-US"/>
        </a:p>
      </dgm:t>
    </dgm:pt>
    <dgm:pt modelId="{FCA52EF7-8507-7740-B0FA-78D416BD91A0}" type="sibTrans" cxnId="{28308299-D6A6-0C46-8EBD-488E92391D67}">
      <dgm:prSet/>
      <dgm:spPr/>
      <dgm:t>
        <a:bodyPr/>
        <a:lstStyle/>
        <a:p>
          <a:endParaRPr lang="en-US"/>
        </a:p>
      </dgm:t>
    </dgm:pt>
    <dgm:pt modelId="{72D277DE-2AE3-9041-92CD-3F4B976A8435}">
      <dgm:prSet/>
      <dgm:spPr/>
      <dgm:t>
        <a:bodyPr/>
        <a:lstStyle/>
        <a:p>
          <a:r>
            <a:rPr lang="en-US" b="1" dirty="0">
              <a:latin typeface="Century Gothic" pitchFamily="34" charset="0"/>
            </a:rPr>
            <a:t>Rise and fall of net neutrality in the US</a:t>
          </a:r>
        </a:p>
      </dgm:t>
    </dgm:pt>
    <dgm:pt modelId="{E245029D-1857-6F47-A535-9AE5AB888C81}" type="parTrans" cxnId="{0D12BFE4-3EB1-A14A-85E5-146B5DE1136C}">
      <dgm:prSet/>
      <dgm:spPr/>
      <dgm:t>
        <a:bodyPr/>
        <a:lstStyle/>
        <a:p>
          <a:endParaRPr lang="en-US"/>
        </a:p>
      </dgm:t>
    </dgm:pt>
    <dgm:pt modelId="{6A4D5D26-DAE1-534B-B204-0A54935A3600}" type="sibTrans" cxnId="{0D12BFE4-3EB1-A14A-85E5-146B5DE1136C}">
      <dgm:prSet/>
      <dgm:spPr/>
      <dgm:t>
        <a:bodyPr/>
        <a:lstStyle/>
        <a:p>
          <a:endParaRPr lang="en-US"/>
        </a:p>
      </dgm:t>
    </dgm:pt>
    <dgm:pt modelId="{EBA27DFA-E59E-7E45-BC8C-5B2561ADE2C7}">
      <dgm:prSet/>
      <dgm:spPr/>
      <dgm:t>
        <a:bodyPr/>
        <a:lstStyle/>
        <a:p>
          <a:r>
            <a:rPr lang="en-US" b="1" dirty="0">
              <a:latin typeface="Century Gothic" pitchFamily="34" charset="0"/>
            </a:rPr>
            <a:t>Rise of software-defined networks, smart homes</a:t>
          </a:r>
          <a:br>
            <a:rPr lang="en-US" b="1" dirty="0">
              <a:latin typeface="Century Gothic" pitchFamily="34" charset="0"/>
            </a:rPr>
          </a:br>
          <a:endParaRPr lang="en-US" b="1" dirty="0">
            <a:latin typeface="Century Gothic" pitchFamily="34" charset="0"/>
          </a:endParaRPr>
        </a:p>
      </dgm:t>
    </dgm:pt>
    <dgm:pt modelId="{A72274B7-D736-6247-973E-3649C69FEC30}" type="parTrans" cxnId="{5662F3BA-01B9-174B-839E-124FC90D5647}">
      <dgm:prSet/>
      <dgm:spPr/>
      <dgm:t>
        <a:bodyPr/>
        <a:lstStyle/>
        <a:p>
          <a:endParaRPr lang="en-US"/>
        </a:p>
      </dgm:t>
    </dgm:pt>
    <dgm:pt modelId="{8756E75F-E1E1-CA49-B71B-C936B1E5F3ED}" type="sibTrans" cxnId="{5662F3BA-01B9-174B-839E-124FC90D5647}">
      <dgm:prSet/>
      <dgm:spPr/>
      <dgm:t>
        <a:bodyPr/>
        <a:lstStyle/>
        <a:p>
          <a:endParaRPr lang="en-US"/>
        </a:p>
      </dgm:t>
    </dgm:pt>
    <dgm:pt modelId="{22566A2D-3249-194F-B32F-8D6DC2667DB9}">
      <dgm:prSet/>
      <dgm:spPr/>
      <dgm:t>
        <a:bodyPr/>
        <a:lstStyle/>
        <a:p>
          <a:pPr>
            <a:defRPr b="1"/>
          </a:pPr>
          <a:r>
            <a:rPr lang="en-US" b="1" dirty="0">
              <a:latin typeface="Century Gothic" pitchFamily="34" charset="0"/>
            </a:rPr>
            <a:t>202x</a:t>
          </a:r>
        </a:p>
      </dgm:t>
    </dgm:pt>
    <dgm:pt modelId="{5A6E3DD1-B1F1-9247-9B13-DC4189B94A3C}" type="parTrans" cxnId="{140C4B44-8F20-FB4A-BBF6-B9A29A65575F}">
      <dgm:prSet/>
      <dgm:spPr/>
      <dgm:t>
        <a:bodyPr/>
        <a:lstStyle/>
        <a:p>
          <a:endParaRPr lang="en-US"/>
        </a:p>
      </dgm:t>
    </dgm:pt>
    <dgm:pt modelId="{5A37DAB8-4B03-BF4E-A1A9-BDD8FB13D31E}" type="sibTrans" cxnId="{140C4B44-8F20-FB4A-BBF6-B9A29A65575F}">
      <dgm:prSet/>
      <dgm:spPr/>
      <dgm:t>
        <a:bodyPr/>
        <a:lstStyle/>
        <a:p>
          <a:endParaRPr lang="en-US"/>
        </a:p>
      </dgm:t>
    </dgm:pt>
    <dgm:pt modelId="{F1C22B95-28F3-0E4D-9116-8240337F4EA1}">
      <dgm:prSet/>
      <dgm:spPr/>
      <dgm:t>
        <a:bodyPr/>
        <a:lstStyle/>
        <a:p>
          <a:r>
            <a:rPr lang="en-US" b="1" dirty="0">
              <a:latin typeface="Century Gothic" pitchFamily="34" charset="0"/>
            </a:rPr>
            <a:t>Videoconferencing, telehealth AR/VR, streaming</a:t>
          </a:r>
        </a:p>
      </dgm:t>
    </dgm:pt>
    <dgm:pt modelId="{AE70C04A-51C3-2B48-ADA1-1C55C9672B08}" type="parTrans" cxnId="{FF6ADC30-2C9A-EC44-BF3F-DC63ED61D4DF}">
      <dgm:prSet/>
      <dgm:spPr/>
      <dgm:t>
        <a:bodyPr/>
        <a:lstStyle/>
        <a:p>
          <a:endParaRPr lang="en-US"/>
        </a:p>
      </dgm:t>
    </dgm:pt>
    <dgm:pt modelId="{8276F3AA-8C59-FF46-A013-936EC273D9F7}" type="sibTrans" cxnId="{FF6ADC30-2C9A-EC44-BF3F-DC63ED61D4DF}">
      <dgm:prSet/>
      <dgm:spPr/>
      <dgm:t>
        <a:bodyPr/>
        <a:lstStyle/>
        <a:p>
          <a:endParaRPr lang="en-US"/>
        </a:p>
      </dgm:t>
    </dgm:pt>
    <dgm:pt modelId="{6888CA9D-CE42-CD47-92F7-4A118976DFF1}">
      <dgm:prSet/>
      <dgm:spPr/>
      <dgm:t>
        <a:bodyPr/>
        <a:lstStyle/>
        <a:p>
          <a:pPr>
            <a:defRPr b="1"/>
          </a:pPr>
          <a:r>
            <a:rPr lang="en-US" b="1" dirty="0">
              <a:latin typeface="Century Gothic" pitchFamily="34" charset="0"/>
            </a:rPr>
            <a:t>2021-2025</a:t>
          </a:r>
        </a:p>
      </dgm:t>
    </dgm:pt>
    <dgm:pt modelId="{0E5A3301-8567-6647-B533-EB7167310C76}" type="parTrans" cxnId="{C00B2B4C-6791-D240-B647-6A3E30D14508}">
      <dgm:prSet/>
      <dgm:spPr/>
      <dgm:t>
        <a:bodyPr/>
        <a:lstStyle/>
        <a:p>
          <a:endParaRPr lang="en-US"/>
        </a:p>
      </dgm:t>
    </dgm:pt>
    <dgm:pt modelId="{38A7CFBB-F1E6-314E-8A3A-C28C1017CA59}" type="sibTrans" cxnId="{C00B2B4C-6791-D240-B647-6A3E30D14508}">
      <dgm:prSet/>
      <dgm:spPr/>
      <dgm:t>
        <a:bodyPr/>
        <a:lstStyle/>
        <a:p>
          <a:endParaRPr lang="en-US"/>
        </a:p>
      </dgm:t>
    </dgm:pt>
    <dgm:pt modelId="{817A30CB-FCEE-064E-9F74-1002A27A207A}">
      <dgm:prSet/>
      <dgm:spPr/>
      <dgm:t>
        <a:bodyPr/>
        <a:lstStyle/>
        <a:p>
          <a:endParaRPr lang="en-US" b="1" dirty="0">
            <a:latin typeface="Century Gothic" pitchFamily="34" charset="0"/>
          </a:endParaRPr>
        </a:p>
      </dgm:t>
    </dgm:pt>
    <dgm:pt modelId="{33E4DA98-6618-5D4D-BAE0-6F2CD04F97C5}" type="parTrans" cxnId="{7E3FFCB1-503C-6740-87CC-5358AC4607BA}">
      <dgm:prSet/>
      <dgm:spPr/>
      <dgm:t>
        <a:bodyPr/>
        <a:lstStyle/>
        <a:p>
          <a:endParaRPr lang="en-US"/>
        </a:p>
      </dgm:t>
    </dgm:pt>
    <dgm:pt modelId="{F0E69BD5-025C-564A-BAF8-C28E15F22C1E}" type="sibTrans" cxnId="{7E3FFCB1-503C-6740-87CC-5358AC4607BA}">
      <dgm:prSet/>
      <dgm:spPr/>
      <dgm:t>
        <a:bodyPr/>
        <a:lstStyle/>
        <a:p>
          <a:endParaRPr lang="en-US"/>
        </a:p>
      </dgm:t>
    </dgm:pt>
    <dgm:pt modelId="{6EB49BAA-B803-C843-8E71-A8B7224416E3}">
      <dgm:prSet/>
      <dgm:spPr/>
      <dgm:t>
        <a:bodyPr/>
        <a:lstStyle/>
        <a:p>
          <a:r>
            <a:rPr lang="en-US" b="1" dirty="0">
              <a:latin typeface="Century Gothic" pitchFamily="34" charset="0"/>
            </a:rPr>
            <a:t>Rise of LLMs</a:t>
          </a:r>
        </a:p>
        <a:p>
          <a:r>
            <a:rPr lang="en-US" b="1" dirty="0">
              <a:latin typeface="Century Gothic" pitchFamily="34" charset="0"/>
            </a:rPr>
            <a:t>2nd rise and fall of net neutrality in the US</a:t>
          </a:r>
        </a:p>
      </dgm:t>
    </dgm:pt>
    <dgm:pt modelId="{04AE2743-69D1-8A4C-A984-0B5E7A5BECCA}" type="parTrans" cxnId="{AC129624-B266-A843-BA8E-A5A5548D58A2}">
      <dgm:prSet/>
      <dgm:spPr/>
      <dgm:t>
        <a:bodyPr/>
        <a:lstStyle/>
        <a:p>
          <a:endParaRPr lang="en-US"/>
        </a:p>
      </dgm:t>
    </dgm:pt>
    <dgm:pt modelId="{4E76CE2C-E7C4-F14B-BC9A-1EEAB3166F57}" type="sibTrans" cxnId="{AC129624-B266-A843-BA8E-A5A5548D58A2}">
      <dgm:prSet/>
      <dgm:spPr/>
      <dgm:t>
        <a:bodyPr/>
        <a:lstStyle/>
        <a:p>
          <a:endParaRPr lang="en-US"/>
        </a:p>
      </dgm:t>
    </dgm:pt>
    <dgm:pt modelId="{7A9EF685-018D-4169-8870-9BDD6FC9BD8B}" type="pres">
      <dgm:prSet presAssocID="{36DFF8F0-D212-421C-9BCE-47FB1F899FB4}" presName="root" presStyleCnt="0">
        <dgm:presLayoutVars>
          <dgm:chMax/>
          <dgm:chPref/>
          <dgm:animLvl val="lvl"/>
        </dgm:presLayoutVars>
      </dgm:prSet>
      <dgm:spPr/>
    </dgm:pt>
    <dgm:pt modelId="{861B850E-FA6F-4D91-89A4-598A48D4A8BB}" type="pres">
      <dgm:prSet presAssocID="{36DFF8F0-D212-421C-9BCE-47FB1F899FB4}" presName="divider" presStyleLbl="node1" presStyleIdx="0" presStyleCnt="1"/>
      <dgm:spPr/>
    </dgm:pt>
    <dgm:pt modelId="{A3699C0E-FB0E-40A7-B71A-1549ED28148C}" type="pres">
      <dgm:prSet presAssocID="{36DFF8F0-D212-421C-9BCE-47FB1F899FB4}" presName="nodes" presStyleCnt="0">
        <dgm:presLayoutVars>
          <dgm:chMax/>
          <dgm:chPref/>
          <dgm:animLvl val="lvl"/>
        </dgm:presLayoutVars>
      </dgm:prSet>
      <dgm:spPr/>
    </dgm:pt>
    <dgm:pt modelId="{D4A64D08-216F-414D-BA22-CCBF69E0A5A8}" type="pres">
      <dgm:prSet presAssocID="{4BABE171-ECC8-428D-88A4-A60D615B222D}" presName="composite" presStyleCnt="0"/>
      <dgm:spPr/>
    </dgm:pt>
    <dgm:pt modelId="{4DB4E2A3-71F2-4D0F-B916-B3A08EA1E441}" type="pres">
      <dgm:prSet presAssocID="{4BABE171-ECC8-428D-88A4-A60D615B222D}" presName="L1TextContainer" presStyleLbl="revTx" presStyleIdx="0" presStyleCnt="16">
        <dgm:presLayoutVars>
          <dgm:chMax val="1"/>
          <dgm:chPref val="1"/>
          <dgm:bulletEnabled val="1"/>
        </dgm:presLayoutVars>
      </dgm:prSet>
      <dgm:spPr/>
    </dgm:pt>
    <dgm:pt modelId="{DF3D4185-A898-4A7F-AB35-32B86C311200}" type="pres">
      <dgm:prSet presAssocID="{4BABE171-ECC8-428D-88A4-A60D615B222D}" presName="L2TextContainerWrapper" presStyleCnt="0">
        <dgm:presLayoutVars>
          <dgm:chMax val="0"/>
          <dgm:chPref val="0"/>
          <dgm:bulletEnabled val="1"/>
        </dgm:presLayoutVars>
      </dgm:prSet>
      <dgm:spPr/>
    </dgm:pt>
    <dgm:pt modelId="{5EBA460E-301C-4CEB-91F2-34AA2F09DE8A}" type="pres">
      <dgm:prSet presAssocID="{4BABE171-ECC8-428D-88A4-A60D615B222D}" presName="L2TextContainer" presStyleLbl="bgAccFollowNode1" presStyleIdx="0" presStyleCnt="16" custLinFactNeighborY="-734"/>
      <dgm:spPr/>
    </dgm:pt>
    <dgm:pt modelId="{8B1038E3-3DCA-40B3-9CCA-2AB72EA2BBD4}" type="pres">
      <dgm:prSet presAssocID="{4BABE171-ECC8-428D-88A4-A60D615B222D}" presName="FlexibleEmptyPlaceHolder" presStyleCnt="0"/>
      <dgm:spPr/>
    </dgm:pt>
    <dgm:pt modelId="{68EE67B1-6A76-44C2-B5A6-1C1B07E50474}" type="pres">
      <dgm:prSet presAssocID="{4BABE171-ECC8-428D-88A4-A60D615B222D}" presName="ConnectLine" presStyleLbl="alignNode1" presStyleIdx="0"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F43134D-49C8-427E-B011-0781BC16724C}" type="pres">
      <dgm:prSet presAssocID="{4BABE171-ECC8-428D-88A4-A60D615B222D}" presName="ConnectorPoint" presStyleLbl="fgAcc1" presStyleIdx="0" presStyleCnt="16"/>
      <dgm:spPr>
        <a:solidFill>
          <a:schemeClr val="lt1">
            <a:alpha val="90000"/>
            <a:hueOff val="0"/>
            <a:satOff val="0"/>
            <a:lumOff val="0"/>
            <a:alphaOff val="0"/>
          </a:schemeClr>
        </a:solidFill>
        <a:ln w="19050" cap="flat" cmpd="sng" algn="ctr">
          <a:noFill/>
          <a:prstDash val="solid"/>
        </a:ln>
        <a:effectLst/>
      </dgm:spPr>
    </dgm:pt>
    <dgm:pt modelId="{B6AAD9D1-A445-4E94-9855-A284D22F0519}" type="pres">
      <dgm:prSet presAssocID="{4BABE171-ECC8-428D-88A4-A60D615B222D}" presName="EmptyPlaceHolder" presStyleCnt="0"/>
      <dgm:spPr/>
    </dgm:pt>
    <dgm:pt modelId="{0259C11B-937A-409F-81AD-07A9CB671A0C}" type="pres">
      <dgm:prSet presAssocID="{51D04F9A-E22F-4D35-9808-CAEA96CE029E}" presName="spaceBetweenRectangles" presStyleCnt="0"/>
      <dgm:spPr/>
    </dgm:pt>
    <dgm:pt modelId="{F781EA50-E590-A84D-A55E-A5F3FA992E40}" type="pres">
      <dgm:prSet presAssocID="{8FF58D5E-FA02-FF40-9DBC-0E9477BFFF9B}" presName="composite" presStyleCnt="0"/>
      <dgm:spPr/>
    </dgm:pt>
    <dgm:pt modelId="{259BE855-B86E-A04D-B6D3-858C42104B5E}" type="pres">
      <dgm:prSet presAssocID="{8FF58D5E-FA02-FF40-9DBC-0E9477BFFF9B}" presName="L1TextContainer" presStyleLbl="revTx" presStyleIdx="1" presStyleCnt="16">
        <dgm:presLayoutVars>
          <dgm:chMax val="1"/>
          <dgm:chPref val="1"/>
          <dgm:bulletEnabled val="1"/>
        </dgm:presLayoutVars>
      </dgm:prSet>
      <dgm:spPr/>
    </dgm:pt>
    <dgm:pt modelId="{E84C0760-A9C0-D140-A315-0311B8D40144}" type="pres">
      <dgm:prSet presAssocID="{8FF58D5E-FA02-FF40-9DBC-0E9477BFFF9B}" presName="L2TextContainerWrapper" presStyleCnt="0">
        <dgm:presLayoutVars>
          <dgm:chMax val="0"/>
          <dgm:chPref val="0"/>
          <dgm:bulletEnabled val="1"/>
        </dgm:presLayoutVars>
      </dgm:prSet>
      <dgm:spPr/>
    </dgm:pt>
    <dgm:pt modelId="{23628015-3B02-744A-8102-AD82D87BC8BC}" type="pres">
      <dgm:prSet presAssocID="{8FF58D5E-FA02-FF40-9DBC-0E9477BFFF9B}" presName="L2TextContainer" presStyleLbl="bgAccFollowNode1" presStyleIdx="1" presStyleCnt="16"/>
      <dgm:spPr/>
    </dgm:pt>
    <dgm:pt modelId="{75792760-4A52-D846-BDF0-EB17ED96C8A4}" type="pres">
      <dgm:prSet presAssocID="{8FF58D5E-FA02-FF40-9DBC-0E9477BFFF9B}" presName="FlexibleEmptyPlaceHolder" presStyleCnt="0"/>
      <dgm:spPr/>
    </dgm:pt>
    <dgm:pt modelId="{92AFC7FC-A196-DC44-B997-251E5E28A18A}" type="pres">
      <dgm:prSet presAssocID="{8FF58D5E-FA02-FF40-9DBC-0E9477BFFF9B}" presName="ConnectLine" presStyleLbl="alignNode1" presStyleIdx="1"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6ACBCAB-11DF-1940-9AE4-5E37EDE3D0B7}" type="pres">
      <dgm:prSet presAssocID="{8FF58D5E-FA02-FF40-9DBC-0E9477BFFF9B}" presName="ConnectorPoint" presStyleLbl="fgAcc1" presStyleIdx="1" presStyleCnt="16"/>
      <dgm:spPr>
        <a:solidFill>
          <a:schemeClr val="lt1">
            <a:alpha val="90000"/>
            <a:hueOff val="0"/>
            <a:satOff val="0"/>
            <a:lumOff val="0"/>
            <a:alphaOff val="0"/>
          </a:schemeClr>
        </a:solidFill>
        <a:ln w="15875" cap="flat" cmpd="sng" algn="ctr">
          <a:noFill/>
          <a:prstDash val="solid"/>
        </a:ln>
        <a:effectLst/>
      </dgm:spPr>
    </dgm:pt>
    <dgm:pt modelId="{C0803F9D-7081-7A4B-AFAA-F4B13BFFABBE}" type="pres">
      <dgm:prSet presAssocID="{8FF58D5E-FA02-FF40-9DBC-0E9477BFFF9B}" presName="EmptyPlaceHolder" presStyleCnt="0"/>
      <dgm:spPr/>
    </dgm:pt>
    <dgm:pt modelId="{4121C521-5B61-824D-8230-182B111EFD63}" type="pres">
      <dgm:prSet presAssocID="{C9DF07EE-6055-444A-853F-73E2F4A7BB0E}" presName="spaceBetweenRectangles" presStyleCnt="0"/>
      <dgm:spPr/>
    </dgm:pt>
    <dgm:pt modelId="{66CCE09F-F27F-6B4A-A1F0-364294CFC797}" type="pres">
      <dgm:prSet presAssocID="{AEFA3E82-7251-C74B-A548-A52B985453A2}" presName="composite" presStyleCnt="0"/>
      <dgm:spPr/>
    </dgm:pt>
    <dgm:pt modelId="{086D8C37-7542-9D44-A9A9-DE6743DDF598}" type="pres">
      <dgm:prSet presAssocID="{AEFA3E82-7251-C74B-A548-A52B985453A2}" presName="L1TextContainer" presStyleLbl="revTx" presStyleIdx="2" presStyleCnt="16">
        <dgm:presLayoutVars>
          <dgm:chMax val="1"/>
          <dgm:chPref val="1"/>
          <dgm:bulletEnabled val="1"/>
        </dgm:presLayoutVars>
      </dgm:prSet>
      <dgm:spPr/>
    </dgm:pt>
    <dgm:pt modelId="{AEE26C9B-9486-204D-B0EC-B708565F6803}" type="pres">
      <dgm:prSet presAssocID="{AEFA3E82-7251-C74B-A548-A52B985453A2}" presName="L2TextContainerWrapper" presStyleCnt="0">
        <dgm:presLayoutVars>
          <dgm:chMax val="0"/>
          <dgm:chPref val="0"/>
          <dgm:bulletEnabled val="1"/>
        </dgm:presLayoutVars>
      </dgm:prSet>
      <dgm:spPr/>
    </dgm:pt>
    <dgm:pt modelId="{FC8066D9-E199-2347-B3AC-76E77E166649}" type="pres">
      <dgm:prSet presAssocID="{AEFA3E82-7251-C74B-A548-A52B985453A2}" presName="L2TextContainer" presStyleLbl="bgAccFollowNode1" presStyleIdx="2" presStyleCnt="16"/>
      <dgm:spPr/>
    </dgm:pt>
    <dgm:pt modelId="{9387DE92-AA14-1E4C-9646-6A5BE6609F82}" type="pres">
      <dgm:prSet presAssocID="{AEFA3E82-7251-C74B-A548-A52B985453A2}" presName="FlexibleEmptyPlaceHolder" presStyleCnt="0"/>
      <dgm:spPr/>
    </dgm:pt>
    <dgm:pt modelId="{78A3940A-B585-BF45-AEED-033FDDD8A088}" type="pres">
      <dgm:prSet presAssocID="{AEFA3E82-7251-C74B-A548-A52B985453A2}" presName="ConnectLine" presStyleLbl="alignNode1" presStyleIdx="2"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A1D20713-EE15-DA4F-B406-5AEAF32A51D8}" type="pres">
      <dgm:prSet presAssocID="{AEFA3E82-7251-C74B-A548-A52B985453A2}" presName="ConnectorPoint" presStyleLbl="fgAcc1" presStyleIdx="2" presStyleCnt="16"/>
      <dgm:spPr>
        <a:solidFill>
          <a:schemeClr val="lt1">
            <a:alpha val="90000"/>
            <a:hueOff val="0"/>
            <a:satOff val="0"/>
            <a:lumOff val="0"/>
            <a:alphaOff val="0"/>
          </a:schemeClr>
        </a:solidFill>
        <a:ln w="15875" cap="flat" cmpd="sng" algn="ctr">
          <a:noFill/>
          <a:prstDash val="solid"/>
        </a:ln>
        <a:effectLst/>
      </dgm:spPr>
    </dgm:pt>
    <dgm:pt modelId="{F8E50661-B4D5-CE4B-AAC4-B84B789D1F77}" type="pres">
      <dgm:prSet presAssocID="{AEFA3E82-7251-C74B-A548-A52B985453A2}" presName="EmptyPlaceHolder" presStyleCnt="0"/>
      <dgm:spPr/>
    </dgm:pt>
    <dgm:pt modelId="{2501041F-F451-4B41-BA51-4B20F2B66BED}" type="pres">
      <dgm:prSet presAssocID="{25AA1E19-08A4-744A-BCFF-52024873D1BC}" presName="spaceBetweenRectangles" presStyleCnt="0"/>
      <dgm:spPr/>
    </dgm:pt>
    <dgm:pt modelId="{A5C7F162-C638-A948-A66E-7DDE0D6F6F91}" type="pres">
      <dgm:prSet presAssocID="{2B337F26-0185-DA48-9D61-55A8D89E0876}" presName="composite" presStyleCnt="0"/>
      <dgm:spPr/>
    </dgm:pt>
    <dgm:pt modelId="{1BA7411A-5333-DF4A-8C5A-62D89062CD62}" type="pres">
      <dgm:prSet presAssocID="{2B337F26-0185-DA48-9D61-55A8D89E0876}" presName="L1TextContainer" presStyleLbl="revTx" presStyleIdx="3" presStyleCnt="16">
        <dgm:presLayoutVars>
          <dgm:chMax val="1"/>
          <dgm:chPref val="1"/>
          <dgm:bulletEnabled val="1"/>
        </dgm:presLayoutVars>
      </dgm:prSet>
      <dgm:spPr/>
    </dgm:pt>
    <dgm:pt modelId="{F4190335-5E22-8146-AD25-6F396980875A}" type="pres">
      <dgm:prSet presAssocID="{2B337F26-0185-DA48-9D61-55A8D89E0876}" presName="L2TextContainerWrapper" presStyleCnt="0">
        <dgm:presLayoutVars>
          <dgm:chMax val="0"/>
          <dgm:chPref val="0"/>
          <dgm:bulletEnabled val="1"/>
        </dgm:presLayoutVars>
      </dgm:prSet>
      <dgm:spPr/>
    </dgm:pt>
    <dgm:pt modelId="{D74302BA-3A7E-D046-AED8-861BB9121DD4}" type="pres">
      <dgm:prSet presAssocID="{2B337F26-0185-DA48-9D61-55A8D89E0876}" presName="L2TextContainer" presStyleLbl="bgAccFollowNode1" presStyleIdx="3" presStyleCnt="16"/>
      <dgm:spPr/>
    </dgm:pt>
    <dgm:pt modelId="{98FC137F-D9E1-584C-B46A-59AFB8AA5808}" type="pres">
      <dgm:prSet presAssocID="{2B337F26-0185-DA48-9D61-55A8D89E0876}" presName="FlexibleEmptyPlaceHolder" presStyleCnt="0"/>
      <dgm:spPr/>
    </dgm:pt>
    <dgm:pt modelId="{E0575524-D692-0F44-89D8-4C527941DA10}" type="pres">
      <dgm:prSet presAssocID="{2B337F26-0185-DA48-9D61-55A8D89E0876}" presName="ConnectLine" presStyleLbl="alignNode1" presStyleIdx="3"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97E22E25-1065-DC44-8621-A2F7DB155799}" type="pres">
      <dgm:prSet presAssocID="{2B337F26-0185-DA48-9D61-55A8D89E0876}" presName="ConnectorPoint" presStyleLbl="fgAcc1" presStyleIdx="3" presStyleCnt="16"/>
      <dgm:spPr>
        <a:solidFill>
          <a:schemeClr val="lt1">
            <a:alpha val="90000"/>
            <a:hueOff val="0"/>
            <a:satOff val="0"/>
            <a:lumOff val="0"/>
            <a:alphaOff val="0"/>
          </a:schemeClr>
        </a:solidFill>
        <a:ln w="15875" cap="flat" cmpd="sng" algn="ctr">
          <a:noFill/>
          <a:prstDash val="solid"/>
        </a:ln>
        <a:effectLst/>
      </dgm:spPr>
    </dgm:pt>
    <dgm:pt modelId="{B383D2D5-6334-224D-8542-D11737044765}" type="pres">
      <dgm:prSet presAssocID="{2B337F26-0185-DA48-9D61-55A8D89E0876}" presName="EmptyPlaceHolder" presStyleCnt="0"/>
      <dgm:spPr/>
    </dgm:pt>
    <dgm:pt modelId="{345A7A48-1ED0-1649-A4B7-4A44AED09791}" type="pres">
      <dgm:prSet presAssocID="{BACC6A44-1A98-DD47-9820-FADCFB835427}" presName="spaceBetweenRectangles" presStyleCnt="0"/>
      <dgm:spPr/>
    </dgm:pt>
    <dgm:pt modelId="{0A9D78E5-C67B-5746-A016-A5900BD08C35}" type="pres">
      <dgm:prSet presAssocID="{2E7E14F6-BADF-114D-8D6B-51818F87601E}" presName="composite" presStyleCnt="0"/>
      <dgm:spPr/>
    </dgm:pt>
    <dgm:pt modelId="{5705FABB-8F8D-694E-84FA-4D32B3404FCD}" type="pres">
      <dgm:prSet presAssocID="{2E7E14F6-BADF-114D-8D6B-51818F87601E}" presName="L1TextContainer" presStyleLbl="revTx" presStyleIdx="4" presStyleCnt="16">
        <dgm:presLayoutVars>
          <dgm:chMax val="1"/>
          <dgm:chPref val="1"/>
          <dgm:bulletEnabled val="1"/>
        </dgm:presLayoutVars>
      </dgm:prSet>
      <dgm:spPr/>
    </dgm:pt>
    <dgm:pt modelId="{5AC75619-C453-014D-A4A4-D773F04BDD28}" type="pres">
      <dgm:prSet presAssocID="{2E7E14F6-BADF-114D-8D6B-51818F87601E}" presName="L2TextContainerWrapper" presStyleCnt="0">
        <dgm:presLayoutVars>
          <dgm:chMax val="0"/>
          <dgm:chPref val="0"/>
          <dgm:bulletEnabled val="1"/>
        </dgm:presLayoutVars>
      </dgm:prSet>
      <dgm:spPr/>
    </dgm:pt>
    <dgm:pt modelId="{4C8FA28B-D59B-A84E-B770-A15654102D5B}" type="pres">
      <dgm:prSet presAssocID="{2E7E14F6-BADF-114D-8D6B-51818F87601E}" presName="L2TextContainer" presStyleLbl="bgAccFollowNode1" presStyleIdx="4" presStyleCnt="16"/>
      <dgm:spPr/>
    </dgm:pt>
    <dgm:pt modelId="{C6E30C44-58DD-CA4C-83C5-C8B49439B69C}" type="pres">
      <dgm:prSet presAssocID="{2E7E14F6-BADF-114D-8D6B-51818F87601E}" presName="FlexibleEmptyPlaceHolder" presStyleCnt="0"/>
      <dgm:spPr/>
    </dgm:pt>
    <dgm:pt modelId="{438E974A-C0B8-C64A-A989-3C4D543E1B49}" type="pres">
      <dgm:prSet presAssocID="{2E7E14F6-BADF-114D-8D6B-51818F87601E}" presName="ConnectLine" presStyleLbl="alignNode1" presStyleIdx="4"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F66FEE68-E4AC-5F47-BE81-D619338E6AFA}" type="pres">
      <dgm:prSet presAssocID="{2E7E14F6-BADF-114D-8D6B-51818F87601E}" presName="ConnectorPoint" presStyleLbl="fgAcc1" presStyleIdx="4" presStyleCnt="16"/>
      <dgm:spPr>
        <a:solidFill>
          <a:schemeClr val="lt1">
            <a:alpha val="90000"/>
            <a:hueOff val="0"/>
            <a:satOff val="0"/>
            <a:lumOff val="0"/>
            <a:alphaOff val="0"/>
          </a:schemeClr>
        </a:solidFill>
        <a:ln w="15875" cap="flat" cmpd="sng" algn="ctr">
          <a:noFill/>
          <a:prstDash val="solid"/>
        </a:ln>
        <a:effectLst/>
      </dgm:spPr>
    </dgm:pt>
    <dgm:pt modelId="{59B0F392-BD43-2243-9227-FDEAA339C9DB}" type="pres">
      <dgm:prSet presAssocID="{2E7E14F6-BADF-114D-8D6B-51818F87601E}" presName="EmptyPlaceHolder" presStyleCnt="0"/>
      <dgm:spPr/>
    </dgm:pt>
    <dgm:pt modelId="{A2C56755-FB46-5D42-B94D-801B20825B79}" type="pres">
      <dgm:prSet presAssocID="{07512033-C4DB-524C-9350-DF7AE404B292}" presName="spaceBetweenRectangles" presStyleCnt="0"/>
      <dgm:spPr/>
    </dgm:pt>
    <dgm:pt modelId="{BA394C26-0222-9848-85B9-EB1F38AE4950}" type="pres">
      <dgm:prSet presAssocID="{938574B8-4FEA-184D-A0B9-F053E4DB7D73}" presName="composite" presStyleCnt="0"/>
      <dgm:spPr/>
    </dgm:pt>
    <dgm:pt modelId="{FF9A932E-C916-9A44-A0EB-0AD18CB2EB26}" type="pres">
      <dgm:prSet presAssocID="{938574B8-4FEA-184D-A0B9-F053E4DB7D73}" presName="L1TextContainer" presStyleLbl="revTx" presStyleIdx="5" presStyleCnt="16">
        <dgm:presLayoutVars>
          <dgm:chMax val="1"/>
          <dgm:chPref val="1"/>
          <dgm:bulletEnabled val="1"/>
        </dgm:presLayoutVars>
      </dgm:prSet>
      <dgm:spPr/>
    </dgm:pt>
    <dgm:pt modelId="{E047712E-8F48-BC44-AE5F-69F50CA750F4}" type="pres">
      <dgm:prSet presAssocID="{938574B8-4FEA-184D-A0B9-F053E4DB7D73}" presName="L2TextContainerWrapper" presStyleCnt="0">
        <dgm:presLayoutVars>
          <dgm:chMax val="0"/>
          <dgm:chPref val="0"/>
          <dgm:bulletEnabled val="1"/>
        </dgm:presLayoutVars>
      </dgm:prSet>
      <dgm:spPr/>
    </dgm:pt>
    <dgm:pt modelId="{D3274081-2D9A-CF4E-B027-CE830BE576AF}" type="pres">
      <dgm:prSet presAssocID="{938574B8-4FEA-184D-A0B9-F053E4DB7D73}" presName="L2TextContainer" presStyleLbl="bgAccFollowNode1" presStyleIdx="5" presStyleCnt="16"/>
      <dgm:spPr/>
    </dgm:pt>
    <dgm:pt modelId="{F165760F-6F94-4D45-8242-8F11066A04A2}" type="pres">
      <dgm:prSet presAssocID="{938574B8-4FEA-184D-A0B9-F053E4DB7D73}" presName="FlexibleEmptyPlaceHolder" presStyleCnt="0"/>
      <dgm:spPr/>
    </dgm:pt>
    <dgm:pt modelId="{27166D50-6E24-E744-BBAC-2EC66A72B7E0}" type="pres">
      <dgm:prSet presAssocID="{938574B8-4FEA-184D-A0B9-F053E4DB7D73}" presName="ConnectLine" presStyleLbl="alignNode1" presStyleIdx="5"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0D7332A-854A-3044-9A73-67599F9A7B57}" type="pres">
      <dgm:prSet presAssocID="{938574B8-4FEA-184D-A0B9-F053E4DB7D73}" presName="ConnectorPoint" presStyleLbl="fgAcc1" presStyleIdx="5" presStyleCnt="16"/>
      <dgm:spPr>
        <a:solidFill>
          <a:schemeClr val="lt1">
            <a:alpha val="90000"/>
            <a:hueOff val="0"/>
            <a:satOff val="0"/>
            <a:lumOff val="0"/>
            <a:alphaOff val="0"/>
          </a:schemeClr>
        </a:solidFill>
        <a:ln w="15875" cap="flat" cmpd="sng" algn="ctr">
          <a:noFill/>
          <a:prstDash val="solid"/>
        </a:ln>
        <a:effectLst/>
      </dgm:spPr>
    </dgm:pt>
    <dgm:pt modelId="{55C1CA80-DCDD-764E-9BE7-38D76B584C3D}" type="pres">
      <dgm:prSet presAssocID="{938574B8-4FEA-184D-A0B9-F053E4DB7D73}" presName="EmptyPlaceHolder" presStyleCnt="0"/>
      <dgm:spPr/>
    </dgm:pt>
    <dgm:pt modelId="{C5D0A4E9-F419-9749-9DC2-76346C0D3C98}" type="pres">
      <dgm:prSet presAssocID="{32565314-844A-AD46-90CE-9C1CC2ABBB4D}" presName="spaceBetweenRectangles" presStyleCnt="0"/>
      <dgm:spPr/>
    </dgm:pt>
    <dgm:pt modelId="{EC63998B-DE6E-0942-9AE7-88FB5800D44C}" type="pres">
      <dgm:prSet presAssocID="{AE09690B-CBDB-A44E-9826-B28B49D32B6A}" presName="composite" presStyleCnt="0"/>
      <dgm:spPr/>
    </dgm:pt>
    <dgm:pt modelId="{235A3871-7CF0-6A42-AABB-62BB38BEF3B8}" type="pres">
      <dgm:prSet presAssocID="{AE09690B-CBDB-A44E-9826-B28B49D32B6A}" presName="L1TextContainer" presStyleLbl="revTx" presStyleIdx="6" presStyleCnt="16">
        <dgm:presLayoutVars>
          <dgm:chMax val="1"/>
          <dgm:chPref val="1"/>
          <dgm:bulletEnabled val="1"/>
        </dgm:presLayoutVars>
      </dgm:prSet>
      <dgm:spPr/>
    </dgm:pt>
    <dgm:pt modelId="{E232EEE9-717A-0F44-9C9A-2D313815CF02}" type="pres">
      <dgm:prSet presAssocID="{AE09690B-CBDB-A44E-9826-B28B49D32B6A}" presName="L2TextContainerWrapper" presStyleCnt="0">
        <dgm:presLayoutVars>
          <dgm:chMax val="0"/>
          <dgm:chPref val="0"/>
          <dgm:bulletEnabled val="1"/>
        </dgm:presLayoutVars>
      </dgm:prSet>
      <dgm:spPr/>
    </dgm:pt>
    <dgm:pt modelId="{BF6F56D3-866D-0F45-81BE-B572D40C117A}" type="pres">
      <dgm:prSet presAssocID="{AE09690B-CBDB-A44E-9826-B28B49D32B6A}" presName="L2TextContainer" presStyleLbl="bgAccFollowNode1" presStyleIdx="6" presStyleCnt="16"/>
      <dgm:spPr/>
    </dgm:pt>
    <dgm:pt modelId="{8B505FEB-B77B-7F4E-940C-E37157BF6344}" type="pres">
      <dgm:prSet presAssocID="{AE09690B-CBDB-A44E-9826-B28B49D32B6A}" presName="FlexibleEmptyPlaceHolder" presStyleCnt="0"/>
      <dgm:spPr/>
    </dgm:pt>
    <dgm:pt modelId="{22B95129-B024-7244-996E-7396E48F8F42}" type="pres">
      <dgm:prSet presAssocID="{AE09690B-CBDB-A44E-9826-B28B49D32B6A}" presName="ConnectLine" presStyleLbl="alignNode1" presStyleIdx="6"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3B984F2B-9200-3C4F-ABCD-6CCBA51221C0}" type="pres">
      <dgm:prSet presAssocID="{AE09690B-CBDB-A44E-9826-B28B49D32B6A}" presName="ConnectorPoint" presStyleLbl="fgAcc1" presStyleIdx="6" presStyleCnt="16"/>
      <dgm:spPr>
        <a:solidFill>
          <a:schemeClr val="lt1">
            <a:alpha val="90000"/>
            <a:hueOff val="0"/>
            <a:satOff val="0"/>
            <a:lumOff val="0"/>
            <a:alphaOff val="0"/>
          </a:schemeClr>
        </a:solidFill>
        <a:ln w="15875" cap="flat" cmpd="sng" algn="ctr">
          <a:noFill/>
          <a:prstDash val="solid"/>
        </a:ln>
        <a:effectLst/>
      </dgm:spPr>
    </dgm:pt>
    <dgm:pt modelId="{5DDAC12C-B7F6-EC4C-A3EC-00B2ECBA8B5F}" type="pres">
      <dgm:prSet presAssocID="{AE09690B-CBDB-A44E-9826-B28B49D32B6A}" presName="EmptyPlaceHolder" presStyleCnt="0"/>
      <dgm:spPr/>
    </dgm:pt>
    <dgm:pt modelId="{7DB96C2A-A5CF-9149-8B08-3C5206A65360}" type="pres">
      <dgm:prSet presAssocID="{52F2FCEA-2801-8C41-A46C-985D66ADC522}" presName="spaceBetweenRectangles" presStyleCnt="0"/>
      <dgm:spPr/>
    </dgm:pt>
    <dgm:pt modelId="{38F6EF06-12D4-FC4F-BF70-C2E03D4B9D46}" type="pres">
      <dgm:prSet presAssocID="{37989E51-2285-DE44-B2A8-BB2E66CE0DB3}" presName="composite" presStyleCnt="0"/>
      <dgm:spPr/>
    </dgm:pt>
    <dgm:pt modelId="{43FB7231-A285-F44B-A639-201ADA9E88D0}" type="pres">
      <dgm:prSet presAssocID="{37989E51-2285-DE44-B2A8-BB2E66CE0DB3}" presName="L1TextContainer" presStyleLbl="revTx" presStyleIdx="7" presStyleCnt="16">
        <dgm:presLayoutVars>
          <dgm:chMax val="1"/>
          <dgm:chPref val="1"/>
          <dgm:bulletEnabled val="1"/>
        </dgm:presLayoutVars>
      </dgm:prSet>
      <dgm:spPr/>
    </dgm:pt>
    <dgm:pt modelId="{76517C7A-B9EC-8B4F-9F11-7ACA2390D848}" type="pres">
      <dgm:prSet presAssocID="{37989E51-2285-DE44-B2A8-BB2E66CE0DB3}" presName="L2TextContainerWrapper" presStyleCnt="0">
        <dgm:presLayoutVars>
          <dgm:chMax val="0"/>
          <dgm:chPref val="0"/>
          <dgm:bulletEnabled val="1"/>
        </dgm:presLayoutVars>
      </dgm:prSet>
      <dgm:spPr/>
    </dgm:pt>
    <dgm:pt modelId="{D303A170-AC65-B54C-93DA-DA3077A8DAEF}" type="pres">
      <dgm:prSet presAssocID="{37989E51-2285-DE44-B2A8-BB2E66CE0DB3}" presName="L2TextContainer" presStyleLbl="bgAccFollowNode1" presStyleIdx="7" presStyleCnt="16"/>
      <dgm:spPr/>
    </dgm:pt>
    <dgm:pt modelId="{B0B5426F-CDE5-D84A-86D8-44E22688E429}" type="pres">
      <dgm:prSet presAssocID="{37989E51-2285-DE44-B2A8-BB2E66CE0DB3}" presName="FlexibleEmptyPlaceHolder" presStyleCnt="0"/>
      <dgm:spPr/>
    </dgm:pt>
    <dgm:pt modelId="{FC664CBA-E419-D047-859A-26611699D13A}" type="pres">
      <dgm:prSet presAssocID="{37989E51-2285-DE44-B2A8-BB2E66CE0DB3}" presName="ConnectLine" presStyleLbl="alignNode1" presStyleIdx="7"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37D3D1D-DE37-4144-9DE4-80A0BD7F1A8F}" type="pres">
      <dgm:prSet presAssocID="{37989E51-2285-DE44-B2A8-BB2E66CE0DB3}" presName="ConnectorPoint" presStyleLbl="fgAcc1" presStyleIdx="7" presStyleCnt="16"/>
      <dgm:spPr>
        <a:solidFill>
          <a:schemeClr val="lt1">
            <a:alpha val="90000"/>
            <a:hueOff val="0"/>
            <a:satOff val="0"/>
            <a:lumOff val="0"/>
            <a:alphaOff val="0"/>
          </a:schemeClr>
        </a:solidFill>
        <a:ln w="15875" cap="flat" cmpd="sng" algn="ctr">
          <a:noFill/>
          <a:prstDash val="solid"/>
        </a:ln>
        <a:effectLst/>
      </dgm:spPr>
    </dgm:pt>
    <dgm:pt modelId="{14E4E83C-6A08-DB4B-B44B-7E9869EADAF8}" type="pres">
      <dgm:prSet presAssocID="{37989E51-2285-DE44-B2A8-BB2E66CE0DB3}" presName="EmptyPlaceHolder" presStyleCnt="0"/>
      <dgm:spPr/>
    </dgm:pt>
    <dgm:pt modelId="{73D0B800-2FF7-1341-9338-281663AE7B4D}" type="pres">
      <dgm:prSet presAssocID="{394239EB-A6B6-D547-AB32-AB77FEA9D247}" presName="spaceBetweenRectangles" presStyleCnt="0"/>
      <dgm:spPr/>
    </dgm:pt>
    <dgm:pt modelId="{AF75AE1F-F3E9-B44A-ACCD-A924113A09ED}" type="pres">
      <dgm:prSet presAssocID="{A46315D2-7E9D-B942-B2A8-D65A0419AD39}" presName="composite" presStyleCnt="0"/>
      <dgm:spPr/>
    </dgm:pt>
    <dgm:pt modelId="{326066E9-9F22-B64E-8164-928CDBCBF26B}" type="pres">
      <dgm:prSet presAssocID="{A46315D2-7E9D-B942-B2A8-D65A0419AD39}" presName="L1TextContainer" presStyleLbl="revTx" presStyleIdx="8" presStyleCnt="16">
        <dgm:presLayoutVars>
          <dgm:chMax val="1"/>
          <dgm:chPref val="1"/>
          <dgm:bulletEnabled val="1"/>
        </dgm:presLayoutVars>
      </dgm:prSet>
      <dgm:spPr/>
    </dgm:pt>
    <dgm:pt modelId="{615F06EB-211C-5D48-BC45-F9A12B29E749}" type="pres">
      <dgm:prSet presAssocID="{A46315D2-7E9D-B942-B2A8-D65A0419AD39}" presName="L2TextContainerWrapper" presStyleCnt="0">
        <dgm:presLayoutVars>
          <dgm:chMax val="0"/>
          <dgm:chPref val="0"/>
          <dgm:bulletEnabled val="1"/>
        </dgm:presLayoutVars>
      </dgm:prSet>
      <dgm:spPr/>
    </dgm:pt>
    <dgm:pt modelId="{6B85A696-1998-344E-9F7E-6BBB3FFB3282}" type="pres">
      <dgm:prSet presAssocID="{A46315D2-7E9D-B942-B2A8-D65A0419AD39}" presName="L2TextContainer" presStyleLbl="bgAccFollowNode1" presStyleIdx="8" presStyleCnt="16"/>
      <dgm:spPr/>
    </dgm:pt>
    <dgm:pt modelId="{05B58CA8-642F-454D-A9DC-0793321B5053}" type="pres">
      <dgm:prSet presAssocID="{A46315D2-7E9D-B942-B2A8-D65A0419AD39}" presName="FlexibleEmptyPlaceHolder" presStyleCnt="0"/>
      <dgm:spPr/>
    </dgm:pt>
    <dgm:pt modelId="{0AED49F5-E47D-4542-9269-FFD576E135DF}" type="pres">
      <dgm:prSet presAssocID="{A46315D2-7E9D-B942-B2A8-D65A0419AD39}" presName="ConnectLine" presStyleLbl="alignNode1" presStyleIdx="8"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3919A957-FE55-3344-9065-B388454BF5E1}" type="pres">
      <dgm:prSet presAssocID="{A46315D2-7E9D-B942-B2A8-D65A0419AD39}" presName="ConnectorPoint" presStyleLbl="fgAcc1" presStyleIdx="8" presStyleCnt="16"/>
      <dgm:spPr>
        <a:solidFill>
          <a:schemeClr val="lt1">
            <a:alpha val="90000"/>
            <a:hueOff val="0"/>
            <a:satOff val="0"/>
            <a:lumOff val="0"/>
            <a:alphaOff val="0"/>
          </a:schemeClr>
        </a:solidFill>
        <a:ln w="15875" cap="flat" cmpd="sng" algn="ctr">
          <a:noFill/>
          <a:prstDash val="solid"/>
        </a:ln>
        <a:effectLst/>
      </dgm:spPr>
    </dgm:pt>
    <dgm:pt modelId="{8CFF1144-ACB1-094E-A4BB-BEC465546F45}" type="pres">
      <dgm:prSet presAssocID="{A46315D2-7E9D-B942-B2A8-D65A0419AD39}" presName="EmptyPlaceHolder" presStyleCnt="0"/>
      <dgm:spPr/>
    </dgm:pt>
    <dgm:pt modelId="{12E905E3-8113-0F40-9609-1EBCBCEFAA56}" type="pres">
      <dgm:prSet presAssocID="{DB22530A-97CB-1D4C-B32A-1A5229E8E3D2}" presName="spaceBetweenRectangles" presStyleCnt="0"/>
      <dgm:spPr/>
    </dgm:pt>
    <dgm:pt modelId="{841B0520-B23D-0B4E-8BED-AA6E607863C2}" type="pres">
      <dgm:prSet presAssocID="{4511CA1A-6C92-A547-9C1D-22E972D34566}" presName="composite" presStyleCnt="0"/>
      <dgm:spPr/>
    </dgm:pt>
    <dgm:pt modelId="{114BED29-A832-B74A-AF6D-B92016BBD71D}" type="pres">
      <dgm:prSet presAssocID="{4511CA1A-6C92-A547-9C1D-22E972D34566}" presName="L1TextContainer" presStyleLbl="revTx" presStyleIdx="9" presStyleCnt="16">
        <dgm:presLayoutVars>
          <dgm:chMax val="1"/>
          <dgm:chPref val="1"/>
          <dgm:bulletEnabled val="1"/>
        </dgm:presLayoutVars>
      </dgm:prSet>
      <dgm:spPr/>
    </dgm:pt>
    <dgm:pt modelId="{616434DB-48C9-7049-82CD-CB987BC7385F}" type="pres">
      <dgm:prSet presAssocID="{4511CA1A-6C92-A547-9C1D-22E972D34566}" presName="L2TextContainerWrapper" presStyleCnt="0">
        <dgm:presLayoutVars>
          <dgm:chMax val="0"/>
          <dgm:chPref val="0"/>
          <dgm:bulletEnabled val="1"/>
        </dgm:presLayoutVars>
      </dgm:prSet>
      <dgm:spPr/>
    </dgm:pt>
    <dgm:pt modelId="{CEE1FB69-320F-1E4D-A5DC-EE3FA66CA553}" type="pres">
      <dgm:prSet presAssocID="{4511CA1A-6C92-A547-9C1D-22E972D34566}" presName="L2TextContainer" presStyleLbl="bgAccFollowNode1" presStyleIdx="9" presStyleCnt="16" custScaleX="111367"/>
      <dgm:spPr/>
    </dgm:pt>
    <dgm:pt modelId="{00BD7927-E15D-3E41-9194-EDD2432F38A3}" type="pres">
      <dgm:prSet presAssocID="{4511CA1A-6C92-A547-9C1D-22E972D34566}" presName="FlexibleEmptyPlaceHolder" presStyleCnt="0"/>
      <dgm:spPr/>
    </dgm:pt>
    <dgm:pt modelId="{10B56489-0229-D54E-BF36-CC2A44FECC96}" type="pres">
      <dgm:prSet presAssocID="{4511CA1A-6C92-A547-9C1D-22E972D34566}" presName="ConnectLine" presStyleLbl="alignNode1" presStyleIdx="9"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F6F3642B-6A6A-884C-83D0-6834C3C80E19}" type="pres">
      <dgm:prSet presAssocID="{4511CA1A-6C92-A547-9C1D-22E972D34566}" presName="ConnectorPoint" presStyleLbl="fgAcc1" presStyleIdx="9" presStyleCnt="16"/>
      <dgm:spPr>
        <a:solidFill>
          <a:schemeClr val="lt1">
            <a:alpha val="90000"/>
            <a:hueOff val="0"/>
            <a:satOff val="0"/>
            <a:lumOff val="0"/>
            <a:alphaOff val="0"/>
          </a:schemeClr>
        </a:solidFill>
        <a:ln w="15875" cap="flat" cmpd="sng" algn="ctr">
          <a:noFill/>
          <a:prstDash val="solid"/>
        </a:ln>
        <a:effectLst/>
      </dgm:spPr>
    </dgm:pt>
    <dgm:pt modelId="{A029B3CC-2372-F945-BFB6-05CDC89A736B}" type="pres">
      <dgm:prSet presAssocID="{4511CA1A-6C92-A547-9C1D-22E972D34566}" presName="EmptyPlaceHolder" presStyleCnt="0"/>
      <dgm:spPr/>
    </dgm:pt>
    <dgm:pt modelId="{012A0FB0-86E5-5343-B84F-3FE1EF6A4A1D}" type="pres">
      <dgm:prSet presAssocID="{C3CF680C-E5C8-064E-906B-F5650AC4ED47}" presName="spaceBetweenRectangles" presStyleCnt="0"/>
      <dgm:spPr/>
    </dgm:pt>
    <dgm:pt modelId="{8AE8027B-63BA-3448-B62E-848B9957CD14}" type="pres">
      <dgm:prSet presAssocID="{00A7BD5A-E721-8241-9B28-1B6F60A7795F}" presName="composite" presStyleCnt="0"/>
      <dgm:spPr/>
    </dgm:pt>
    <dgm:pt modelId="{435872DF-213E-8747-9DE0-6936F78E36F0}" type="pres">
      <dgm:prSet presAssocID="{00A7BD5A-E721-8241-9B28-1B6F60A7795F}" presName="L1TextContainer" presStyleLbl="revTx" presStyleIdx="10" presStyleCnt="16">
        <dgm:presLayoutVars>
          <dgm:chMax val="1"/>
          <dgm:chPref val="1"/>
          <dgm:bulletEnabled val="1"/>
        </dgm:presLayoutVars>
      </dgm:prSet>
      <dgm:spPr/>
    </dgm:pt>
    <dgm:pt modelId="{18331A05-4351-904C-BEF1-2632F41A72C4}" type="pres">
      <dgm:prSet presAssocID="{00A7BD5A-E721-8241-9B28-1B6F60A7795F}" presName="L2TextContainerWrapper" presStyleCnt="0">
        <dgm:presLayoutVars>
          <dgm:chMax val="0"/>
          <dgm:chPref val="0"/>
          <dgm:bulletEnabled val="1"/>
        </dgm:presLayoutVars>
      </dgm:prSet>
      <dgm:spPr/>
    </dgm:pt>
    <dgm:pt modelId="{7D7652A3-0DF4-FB4E-9B11-7E40822B8E0E}" type="pres">
      <dgm:prSet presAssocID="{00A7BD5A-E721-8241-9B28-1B6F60A7795F}" presName="L2TextContainer" presStyleLbl="bgAccFollowNode1" presStyleIdx="10" presStyleCnt="16"/>
      <dgm:spPr/>
    </dgm:pt>
    <dgm:pt modelId="{1B5AFE5D-5E6A-E340-B78B-B828DD80EBF9}" type="pres">
      <dgm:prSet presAssocID="{00A7BD5A-E721-8241-9B28-1B6F60A7795F}" presName="FlexibleEmptyPlaceHolder" presStyleCnt="0"/>
      <dgm:spPr/>
    </dgm:pt>
    <dgm:pt modelId="{575EFEB5-DC72-9549-A3DF-E66927251BCF}" type="pres">
      <dgm:prSet presAssocID="{00A7BD5A-E721-8241-9B28-1B6F60A7795F}" presName="ConnectLine" presStyleLbl="alignNode1" presStyleIdx="10"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79D8F1A5-5A4B-AD45-9E08-FF7ACBAFD4E9}" type="pres">
      <dgm:prSet presAssocID="{00A7BD5A-E721-8241-9B28-1B6F60A7795F}" presName="ConnectorPoint" presStyleLbl="fgAcc1" presStyleIdx="10" presStyleCnt="16"/>
      <dgm:spPr>
        <a:solidFill>
          <a:schemeClr val="lt1">
            <a:alpha val="90000"/>
            <a:hueOff val="0"/>
            <a:satOff val="0"/>
            <a:lumOff val="0"/>
            <a:alphaOff val="0"/>
          </a:schemeClr>
        </a:solidFill>
        <a:ln w="15875" cap="flat" cmpd="sng" algn="ctr">
          <a:noFill/>
          <a:prstDash val="solid"/>
        </a:ln>
        <a:effectLst/>
      </dgm:spPr>
    </dgm:pt>
    <dgm:pt modelId="{FAE71344-8139-B94D-8E1C-11AB39750E08}" type="pres">
      <dgm:prSet presAssocID="{00A7BD5A-E721-8241-9B28-1B6F60A7795F}" presName="EmptyPlaceHolder" presStyleCnt="0"/>
      <dgm:spPr/>
    </dgm:pt>
    <dgm:pt modelId="{995BCCA2-CC37-5A48-B670-869CD4A6F04E}" type="pres">
      <dgm:prSet presAssocID="{B02C50AC-B14F-B241-AF43-31B7935DF9DA}" presName="spaceBetweenRectangles" presStyleCnt="0"/>
      <dgm:spPr/>
    </dgm:pt>
    <dgm:pt modelId="{76A420A4-AA36-E548-93F4-F6FA11F85508}" type="pres">
      <dgm:prSet presAssocID="{0019CA85-EC57-CC45-9A18-FC33F3003435}" presName="composite" presStyleCnt="0"/>
      <dgm:spPr/>
    </dgm:pt>
    <dgm:pt modelId="{4C715FFF-977D-B54E-9E95-43CBD991EE05}" type="pres">
      <dgm:prSet presAssocID="{0019CA85-EC57-CC45-9A18-FC33F3003435}" presName="L1TextContainer" presStyleLbl="revTx" presStyleIdx="11" presStyleCnt="16">
        <dgm:presLayoutVars>
          <dgm:chMax val="1"/>
          <dgm:chPref val="1"/>
          <dgm:bulletEnabled val="1"/>
        </dgm:presLayoutVars>
      </dgm:prSet>
      <dgm:spPr/>
    </dgm:pt>
    <dgm:pt modelId="{77D6109C-2FA7-DC44-A2AA-D2E05769BA4C}" type="pres">
      <dgm:prSet presAssocID="{0019CA85-EC57-CC45-9A18-FC33F3003435}" presName="L2TextContainerWrapper" presStyleCnt="0">
        <dgm:presLayoutVars>
          <dgm:chMax val="0"/>
          <dgm:chPref val="0"/>
          <dgm:bulletEnabled val="1"/>
        </dgm:presLayoutVars>
      </dgm:prSet>
      <dgm:spPr/>
    </dgm:pt>
    <dgm:pt modelId="{CF6585CF-8EA1-544F-8707-BD04736E961C}" type="pres">
      <dgm:prSet presAssocID="{0019CA85-EC57-CC45-9A18-FC33F3003435}" presName="L2TextContainer" presStyleLbl="bgAccFollowNode1" presStyleIdx="11" presStyleCnt="16"/>
      <dgm:spPr/>
    </dgm:pt>
    <dgm:pt modelId="{E328C904-80AB-7649-B0EA-8D8A0D861F69}" type="pres">
      <dgm:prSet presAssocID="{0019CA85-EC57-CC45-9A18-FC33F3003435}" presName="FlexibleEmptyPlaceHolder" presStyleCnt="0"/>
      <dgm:spPr/>
    </dgm:pt>
    <dgm:pt modelId="{33971C91-DF02-BD48-B7BA-322B0003C67C}" type="pres">
      <dgm:prSet presAssocID="{0019CA85-EC57-CC45-9A18-FC33F3003435}" presName="ConnectLine" presStyleLbl="alignNode1" presStyleIdx="11"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ECDCB88-2BC3-CE41-9803-E93EB0FF563F}" type="pres">
      <dgm:prSet presAssocID="{0019CA85-EC57-CC45-9A18-FC33F3003435}" presName="ConnectorPoint" presStyleLbl="fgAcc1" presStyleIdx="11" presStyleCnt="16"/>
      <dgm:spPr>
        <a:solidFill>
          <a:schemeClr val="lt1">
            <a:alpha val="90000"/>
            <a:hueOff val="0"/>
            <a:satOff val="0"/>
            <a:lumOff val="0"/>
            <a:alphaOff val="0"/>
          </a:schemeClr>
        </a:solidFill>
        <a:ln w="15875" cap="flat" cmpd="sng" algn="ctr">
          <a:noFill/>
          <a:prstDash val="solid"/>
        </a:ln>
        <a:effectLst/>
      </dgm:spPr>
    </dgm:pt>
    <dgm:pt modelId="{98E31512-2206-AC44-98E2-41E3603CECBB}" type="pres">
      <dgm:prSet presAssocID="{0019CA85-EC57-CC45-9A18-FC33F3003435}" presName="EmptyPlaceHolder" presStyleCnt="0"/>
      <dgm:spPr/>
    </dgm:pt>
    <dgm:pt modelId="{8E0CAD55-9F08-154C-83E4-9ABF5DFB1187}" type="pres">
      <dgm:prSet presAssocID="{7CC190F3-C557-744B-8756-47F056750607}" presName="spaceBetweenRectangles" presStyleCnt="0"/>
      <dgm:spPr/>
    </dgm:pt>
    <dgm:pt modelId="{C3054505-5AA0-0A48-A74B-8368AE5D233F}" type="pres">
      <dgm:prSet presAssocID="{31317C4B-1FAB-5348-AFB2-934066FC4DC2}" presName="composite" presStyleCnt="0"/>
      <dgm:spPr/>
    </dgm:pt>
    <dgm:pt modelId="{A7E4FEFD-640F-9548-A64C-F80584BF4617}" type="pres">
      <dgm:prSet presAssocID="{31317C4B-1FAB-5348-AFB2-934066FC4DC2}" presName="L1TextContainer" presStyleLbl="revTx" presStyleIdx="12" presStyleCnt="16">
        <dgm:presLayoutVars>
          <dgm:chMax val="1"/>
          <dgm:chPref val="1"/>
          <dgm:bulletEnabled val="1"/>
        </dgm:presLayoutVars>
      </dgm:prSet>
      <dgm:spPr/>
    </dgm:pt>
    <dgm:pt modelId="{555A72ED-2CDF-A144-A5CA-3A6C354ECF20}" type="pres">
      <dgm:prSet presAssocID="{31317C4B-1FAB-5348-AFB2-934066FC4DC2}" presName="L2TextContainerWrapper" presStyleCnt="0">
        <dgm:presLayoutVars>
          <dgm:chMax val="0"/>
          <dgm:chPref val="0"/>
          <dgm:bulletEnabled val="1"/>
        </dgm:presLayoutVars>
      </dgm:prSet>
      <dgm:spPr/>
    </dgm:pt>
    <dgm:pt modelId="{C78D3398-7A6D-4242-A254-552E11953C28}" type="pres">
      <dgm:prSet presAssocID="{31317C4B-1FAB-5348-AFB2-934066FC4DC2}" presName="L2TextContainer" presStyleLbl="bgAccFollowNode1" presStyleIdx="12" presStyleCnt="16"/>
      <dgm:spPr/>
    </dgm:pt>
    <dgm:pt modelId="{12290C5D-FD27-DE44-9C0F-20B41E886218}" type="pres">
      <dgm:prSet presAssocID="{31317C4B-1FAB-5348-AFB2-934066FC4DC2}" presName="FlexibleEmptyPlaceHolder" presStyleCnt="0"/>
      <dgm:spPr/>
    </dgm:pt>
    <dgm:pt modelId="{6F7F525A-AEBB-3D40-B355-75DD63406DAA}" type="pres">
      <dgm:prSet presAssocID="{31317C4B-1FAB-5348-AFB2-934066FC4DC2}" presName="ConnectLine" presStyleLbl="alignNode1" presStyleIdx="12"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4DED2BA-87E0-2B43-B0F5-825C385FA5EB}" type="pres">
      <dgm:prSet presAssocID="{31317C4B-1FAB-5348-AFB2-934066FC4DC2}" presName="ConnectorPoint" presStyleLbl="fgAcc1" presStyleIdx="12" presStyleCnt="16"/>
      <dgm:spPr>
        <a:solidFill>
          <a:schemeClr val="lt1">
            <a:alpha val="90000"/>
            <a:hueOff val="0"/>
            <a:satOff val="0"/>
            <a:lumOff val="0"/>
            <a:alphaOff val="0"/>
          </a:schemeClr>
        </a:solidFill>
        <a:ln w="15875" cap="flat" cmpd="sng" algn="ctr">
          <a:noFill/>
          <a:prstDash val="solid"/>
        </a:ln>
        <a:effectLst/>
      </dgm:spPr>
    </dgm:pt>
    <dgm:pt modelId="{7B835FE3-B5A9-3942-89D9-1F7091EA89DD}" type="pres">
      <dgm:prSet presAssocID="{31317C4B-1FAB-5348-AFB2-934066FC4DC2}" presName="EmptyPlaceHolder" presStyleCnt="0"/>
      <dgm:spPr/>
    </dgm:pt>
    <dgm:pt modelId="{72390891-48BD-DD4A-9FD1-4C5E98F2F32F}" type="pres">
      <dgm:prSet presAssocID="{9B560A0E-A865-9444-9FFE-073C95DB4B6D}" presName="spaceBetweenRectangles" presStyleCnt="0"/>
      <dgm:spPr/>
    </dgm:pt>
    <dgm:pt modelId="{B60BC4A0-4F1C-CE45-8B88-B36CC559BD3E}" type="pres">
      <dgm:prSet presAssocID="{1B700E93-8642-2D4A-BFC2-55FA07009EA1}" presName="composite" presStyleCnt="0"/>
      <dgm:spPr/>
    </dgm:pt>
    <dgm:pt modelId="{F3127DBC-74B3-734A-A458-A014796156B8}" type="pres">
      <dgm:prSet presAssocID="{1B700E93-8642-2D4A-BFC2-55FA07009EA1}" presName="L1TextContainer" presStyleLbl="revTx" presStyleIdx="13" presStyleCnt="16">
        <dgm:presLayoutVars>
          <dgm:chMax val="1"/>
          <dgm:chPref val="1"/>
          <dgm:bulletEnabled val="1"/>
        </dgm:presLayoutVars>
      </dgm:prSet>
      <dgm:spPr/>
    </dgm:pt>
    <dgm:pt modelId="{8A856F80-CA80-EE43-B2DB-C17ED4074DE7}" type="pres">
      <dgm:prSet presAssocID="{1B700E93-8642-2D4A-BFC2-55FA07009EA1}" presName="L2TextContainerWrapper" presStyleCnt="0">
        <dgm:presLayoutVars>
          <dgm:chMax val="0"/>
          <dgm:chPref val="0"/>
          <dgm:bulletEnabled val="1"/>
        </dgm:presLayoutVars>
      </dgm:prSet>
      <dgm:spPr/>
    </dgm:pt>
    <dgm:pt modelId="{4D08FF0A-1B19-8D4C-BBB6-A7BCCFCDB2D3}" type="pres">
      <dgm:prSet presAssocID="{1B700E93-8642-2D4A-BFC2-55FA07009EA1}" presName="L2TextContainer" presStyleLbl="bgAccFollowNode1" presStyleIdx="13" presStyleCnt="16"/>
      <dgm:spPr/>
    </dgm:pt>
    <dgm:pt modelId="{06C57E79-7A92-D94B-B2A5-5327C8890BE0}" type="pres">
      <dgm:prSet presAssocID="{1B700E93-8642-2D4A-BFC2-55FA07009EA1}" presName="FlexibleEmptyPlaceHolder" presStyleCnt="0"/>
      <dgm:spPr/>
    </dgm:pt>
    <dgm:pt modelId="{0F806802-09A8-4E4D-A28C-1055B44B01EC}" type="pres">
      <dgm:prSet presAssocID="{1B700E93-8642-2D4A-BFC2-55FA07009EA1}" presName="ConnectLine" presStyleLbl="alignNode1" presStyleIdx="13"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B8F439F-BE56-024E-B12B-93842D76A138}" type="pres">
      <dgm:prSet presAssocID="{1B700E93-8642-2D4A-BFC2-55FA07009EA1}" presName="ConnectorPoint" presStyleLbl="fgAcc1" presStyleIdx="13" presStyleCnt="16"/>
      <dgm:spPr>
        <a:solidFill>
          <a:schemeClr val="lt1">
            <a:alpha val="90000"/>
            <a:hueOff val="0"/>
            <a:satOff val="0"/>
            <a:lumOff val="0"/>
            <a:alphaOff val="0"/>
          </a:schemeClr>
        </a:solidFill>
        <a:ln w="15875" cap="flat" cmpd="sng" algn="ctr">
          <a:noFill/>
          <a:prstDash val="solid"/>
        </a:ln>
        <a:effectLst/>
      </dgm:spPr>
    </dgm:pt>
    <dgm:pt modelId="{E68AABAC-90BA-C84D-9847-E461B8A09A53}" type="pres">
      <dgm:prSet presAssocID="{1B700E93-8642-2D4A-BFC2-55FA07009EA1}" presName="EmptyPlaceHolder" presStyleCnt="0"/>
      <dgm:spPr/>
    </dgm:pt>
    <dgm:pt modelId="{209F5BE2-D79B-CA49-A30D-F7B242FB1487}" type="pres">
      <dgm:prSet presAssocID="{6FB6FF33-F3A7-0A46-9E2B-DA0EEF555C62}" presName="spaceBetweenRectangles" presStyleCnt="0"/>
      <dgm:spPr/>
    </dgm:pt>
    <dgm:pt modelId="{F59DC97E-A7AE-5740-91E4-96448B5D13F3}" type="pres">
      <dgm:prSet presAssocID="{22566A2D-3249-194F-B32F-8D6DC2667DB9}" presName="composite" presStyleCnt="0"/>
      <dgm:spPr/>
    </dgm:pt>
    <dgm:pt modelId="{30C268FC-7246-4344-AD79-9A43E9A7B03C}" type="pres">
      <dgm:prSet presAssocID="{22566A2D-3249-194F-B32F-8D6DC2667DB9}" presName="L1TextContainer" presStyleLbl="revTx" presStyleIdx="14" presStyleCnt="16">
        <dgm:presLayoutVars>
          <dgm:chMax val="1"/>
          <dgm:chPref val="1"/>
          <dgm:bulletEnabled val="1"/>
        </dgm:presLayoutVars>
      </dgm:prSet>
      <dgm:spPr/>
    </dgm:pt>
    <dgm:pt modelId="{740FE3E9-F348-B84A-BE29-0D9864C219FE}" type="pres">
      <dgm:prSet presAssocID="{22566A2D-3249-194F-B32F-8D6DC2667DB9}" presName="L2TextContainerWrapper" presStyleCnt="0">
        <dgm:presLayoutVars>
          <dgm:chMax val="0"/>
          <dgm:chPref val="0"/>
          <dgm:bulletEnabled val="1"/>
        </dgm:presLayoutVars>
      </dgm:prSet>
      <dgm:spPr/>
    </dgm:pt>
    <dgm:pt modelId="{49C77CA2-8F13-DA43-B72B-BB9E715B94C3}" type="pres">
      <dgm:prSet presAssocID="{22566A2D-3249-194F-B32F-8D6DC2667DB9}" presName="L2TextContainer" presStyleLbl="bgAccFollowNode1" presStyleIdx="14" presStyleCnt="16"/>
      <dgm:spPr/>
    </dgm:pt>
    <dgm:pt modelId="{29235A91-F8F0-7B4F-8EDF-E54BA1DC5EBA}" type="pres">
      <dgm:prSet presAssocID="{22566A2D-3249-194F-B32F-8D6DC2667DB9}" presName="FlexibleEmptyPlaceHolder" presStyleCnt="0"/>
      <dgm:spPr/>
    </dgm:pt>
    <dgm:pt modelId="{1FB394A0-3EA5-9749-9B33-9B9D0DCB06A1}" type="pres">
      <dgm:prSet presAssocID="{22566A2D-3249-194F-B32F-8D6DC2667DB9}" presName="ConnectLine" presStyleLbl="alignNode1" presStyleIdx="14"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A2843D4E-94DD-E345-9251-A11890857348}" type="pres">
      <dgm:prSet presAssocID="{22566A2D-3249-194F-B32F-8D6DC2667DB9}" presName="ConnectorPoint" presStyleLbl="fgAcc1" presStyleIdx="14" presStyleCnt="16"/>
      <dgm:spPr>
        <a:solidFill>
          <a:schemeClr val="lt1">
            <a:alpha val="90000"/>
            <a:hueOff val="0"/>
            <a:satOff val="0"/>
            <a:lumOff val="0"/>
            <a:alphaOff val="0"/>
          </a:schemeClr>
        </a:solidFill>
        <a:ln w="15875" cap="flat" cmpd="sng" algn="ctr">
          <a:noFill/>
          <a:prstDash val="solid"/>
        </a:ln>
        <a:effectLst/>
      </dgm:spPr>
    </dgm:pt>
    <dgm:pt modelId="{DC0D668F-153C-464C-9AE9-5F1F6244BEDD}" type="pres">
      <dgm:prSet presAssocID="{22566A2D-3249-194F-B32F-8D6DC2667DB9}" presName="EmptyPlaceHolder" presStyleCnt="0"/>
      <dgm:spPr/>
    </dgm:pt>
    <dgm:pt modelId="{C7E3C3DD-3F76-534D-986E-105F72F7FAB6}" type="pres">
      <dgm:prSet presAssocID="{5A37DAB8-4B03-BF4E-A1A9-BDD8FB13D31E}" presName="spaceBetweenRectangles" presStyleCnt="0"/>
      <dgm:spPr/>
    </dgm:pt>
    <dgm:pt modelId="{B366E538-6A27-4241-9238-ABA8633C3F0E}" type="pres">
      <dgm:prSet presAssocID="{6888CA9D-CE42-CD47-92F7-4A118976DFF1}" presName="composite" presStyleCnt="0"/>
      <dgm:spPr/>
    </dgm:pt>
    <dgm:pt modelId="{1BCC6728-5C2A-D64F-8C0F-3BBDF4D232C5}" type="pres">
      <dgm:prSet presAssocID="{6888CA9D-CE42-CD47-92F7-4A118976DFF1}" presName="L1TextContainer" presStyleLbl="revTx" presStyleIdx="15" presStyleCnt="16">
        <dgm:presLayoutVars>
          <dgm:chMax val="1"/>
          <dgm:chPref val="1"/>
          <dgm:bulletEnabled val="1"/>
        </dgm:presLayoutVars>
      </dgm:prSet>
      <dgm:spPr/>
    </dgm:pt>
    <dgm:pt modelId="{B71AA7FF-A77E-A34E-93E9-09D5E4F9482B}" type="pres">
      <dgm:prSet presAssocID="{6888CA9D-CE42-CD47-92F7-4A118976DFF1}" presName="L2TextContainerWrapper" presStyleCnt="0">
        <dgm:presLayoutVars>
          <dgm:chMax val="0"/>
          <dgm:chPref val="0"/>
          <dgm:bulletEnabled val="1"/>
        </dgm:presLayoutVars>
      </dgm:prSet>
      <dgm:spPr/>
    </dgm:pt>
    <dgm:pt modelId="{84D990E6-2734-0042-8D93-0D0C7D3D863C}" type="pres">
      <dgm:prSet presAssocID="{6888CA9D-CE42-CD47-92F7-4A118976DFF1}" presName="L2TextContainer" presStyleLbl="bgAccFollowNode1" presStyleIdx="15" presStyleCnt="16"/>
      <dgm:spPr/>
    </dgm:pt>
    <dgm:pt modelId="{8E4BA6B2-B1D1-FC4E-A8C4-B70C5521AA6B}" type="pres">
      <dgm:prSet presAssocID="{6888CA9D-CE42-CD47-92F7-4A118976DFF1}" presName="FlexibleEmptyPlaceHolder" presStyleCnt="0"/>
      <dgm:spPr/>
    </dgm:pt>
    <dgm:pt modelId="{594C800D-54B6-234A-A7CA-4DAD1D5BC473}" type="pres">
      <dgm:prSet presAssocID="{6888CA9D-CE42-CD47-92F7-4A118976DFF1}" presName="ConnectLine" presStyleLbl="alignNode1" presStyleIdx="15" presStyleCnt="1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E99F2B3-91AC-A04D-A038-7F00D1B3D31E}" type="pres">
      <dgm:prSet presAssocID="{6888CA9D-CE42-CD47-92F7-4A118976DFF1}" presName="ConnectorPoint" presStyleLbl="fgAcc1" presStyleIdx="15" presStyleCnt="16"/>
      <dgm:spPr>
        <a:solidFill>
          <a:schemeClr val="lt1">
            <a:alpha val="90000"/>
            <a:hueOff val="0"/>
            <a:satOff val="0"/>
            <a:lumOff val="0"/>
            <a:alphaOff val="0"/>
          </a:schemeClr>
        </a:solidFill>
        <a:ln w="15875" cap="flat" cmpd="sng" algn="ctr">
          <a:noFill/>
          <a:prstDash val="solid"/>
        </a:ln>
        <a:effectLst/>
      </dgm:spPr>
    </dgm:pt>
    <dgm:pt modelId="{5585D227-F3B5-0E41-915C-988569CD8A7B}" type="pres">
      <dgm:prSet presAssocID="{6888CA9D-CE42-CD47-92F7-4A118976DFF1}" presName="EmptyPlaceHolder" presStyleCnt="0"/>
      <dgm:spPr/>
    </dgm:pt>
  </dgm:ptLst>
  <dgm:cxnLst>
    <dgm:cxn modelId="{5319E400-6D02-0048-B577-B1F218AD5D83}" type="presOf" srcId="{0019CA85-EC57-CC45-9A18-FC33F3003435}" destId="{4C715FFF-977D-B54E-9E95-43CBD991EE05}" srcOrd="0" destOrd="0" presId="urn:microsoft.com/office/officeart/2017/3/layout/HorizontalPathTimeline"/>
    <dgm:cxn modelId="{FC738115-B7AA-664A-90F5-23665F9B6832}" type="presOf" srcId="{2B337F26-0185-DA48-9D61-55A8D89E0876}" destId="{1BA7411A-5333-DF4A-8C5A-62D89062CD62}" srcOrd="0" destOrd="0" presId="urn:microsoft.com/office/officeart/2017/3/layout/HorizontalPathTimeline"/>
    <dgm:cxn modelId="{75375516-8F32-EA4A-B2FD-0C2A4C8B915E}" type="presOf" srcId="{EBA27DFA-E59E-7E45-BC8C-5B2561ADE2C7}" destId="{4D08FF0A-1B19-8D4C-BBB6-A7BCCFCDB2D3}" srcOrd="0" destOrd="0" presId="urn:microsoft.com/office/officeart/2017/3/layout/HorizontalPathTimeline"/>
    <dgm:cxn modelId="{25B03519-2984-6348-9777-8D44F9DEFE10}" type="presOf" srcId="{4511CA1A-6C92-A547-9C1D-22E972D34566}" destId="{114BED29-A832-B74A-AF6D-B92016BBD71D}" srcOrd="0" destOrd="0" presId="urn:microsoft.com/office/officeart/2017/3/layout/HorizontalPathTimeline"/>
    <dgm:cxn modelId="{7AF06619-1BB3-294F-96B0-EE128A0B67CB}" type="presOf" srcId="{AE09690B-CBDB-A44E-9826-B28B49D32B6A}" destId="{235A3871-7CF0-6A42-AABB-62BB38BEF3B8}" srcOrd="0" destOrd="0" presId="urn:microsoft.com/office/officeart/2017/3/layout/HorizontalPathTimeline"/>
    <dgm:cxn modelId="{63F6411C-4AAD-F947-876C-2E42593C3C2A}" srcId="{8FF58D5E-FA02-FF40-9DBC-0E9477BFFF9B}" destId="{A8975FA7-0100-144F-ADA4-4769734F7A6F}" srcOrd="0" destOrd="0" parTransId="{5181B0C5-39C6-6D44-8313-B10EE3C6132E}" sibTransId="{3FE82F6B-6F3D-2E45-B896-08A895F43745}"/>
    <dgm:cxn modelId="{C6BE1520-457D-5340-9787-ABC6BD908CE5}" srcId="{4BABE171-ECC8-428D-88A4-A60D615B222D}" destId="{7A9F614E-77A5-7146-B0A1-113806437619}" srcOrd="0" destOrd="0" parTransId="{E80FDBDE-2F91-7E40-BD7B-F4C95935EA63}" sibTransId="{02F240AD-7B6D-E749-A01E-677E2BE31710}"/>
    <dgm:cxn modelId="{1EA8A923-9D74-7042-89A3-D4F2F941A44E}" srcId="{A46315D2-7E9D-B942-B2A8-D65A0419AD39}" destId="{61FAFEF2-EF56-A848-8A5A-9DD7F64A6E16}" srcOrd="0" destOrd="0" parTransId="{936309FE-7EAF-F941-9095-444A34B50AD4}" sibTransId="{CDA93B6E-EE0F-B248-B5CC-D61119C71831}"/>
    <dgm:cxn modelId="{AC129624-B266-A843-BA8E-A5A5548D58A2}" srcId="{6888CA9D-CE42-CD47-92F7-4A118976DFF1}" destId="{6EB49BAA-B803-C843-8E71-A8B7224416E3}" srcOrd="0" destOrd="0" parTransId="{04AE2743-69D1-8A4C-A984-0B5E7A5BECCA}" sibTransId="{4E76CE2C-E7C4-F14B-BC9A-1EEAB3166F57}"/>
    <dgm:cxn modelId="{10BA752D-7856-D24C-B788-7830FBB32A8D}" type="presOf" srcId="{8FF58D5E-FA02-FF40-9DBC-0E9477BFFF9B}" destId="{259BE855-B86E-A04D-B6D3-858C42104B5E}" srcOrd="0" destOrd="0" presId="urn:microsoft.com/office/officeart/2017/3/layout/HorizontalPathTimeline"/>
    <dgm:cxn modelId="{4C05562E-A9FF-D144-913A-29005E7663FA}" srcId="{AEFA3E82-7251-C74B-A548-A52B985453A2}" destId="{90CF3E7F-C6C7-2A4C-ACA4-93A291471C3B}" srcOrd="0" destOrd="0" parTransId="{8F8092A0-F71E-CA44-B288-CD6B1A64BD08}" sibTransId="{4B32FAC5-5416-4D41-B765-1117778D91FD}"/>
    <dgm:cxn modelId="{FF6ADC30-2C9A-EC44-BF3F-DC63ED61D4DF}" srcId="{22566A2D-3249-194F-B32F-8D6DC2667DB9}" destId="{F1C22B95-28F3-0E4D-9116-8240337F4EA1}" srcOrd="0" destOrd="0" parTransId="{AE70C04A-51C3-2B48-ADA1-1C55C9672B08}" sibTransId="{8276F3AA-8C59-FF46-A013-936EC273D9F7}"/>
    <dgm:cxn modelId="{FC517331-86B4-3947-941F-55B43A988BD3}" srcId="{00A7BD5A-E721-8241-9B28-1B6F60A7795F}" destId="{B6151584-19C6-734F-8922-D517DCC2C9CA}" srcOrd="0" destOrd="0" parTransId="{A20EE89F-100F-CE40-8DAB-4B8780777481}" sibTransId="{F64D84ED-7B3B-984A-BC79-FA9F643BFB8C}"/>
    <dgm:cxn modelId="{3D5A3039-CEA4-C440-BD9A-D722753101E6}" type="presOf" srcId="{85960ACF-5E2B-B244-A6BF-558F5152FBFD}" destId="{D3274081-2D9A-CF4E-B027-CE830BE576AF}" srcOrd="0" destOrd="0" presId="urn:microsoft.com/office/officeart/2017/3/layout/HorizontalPathTimeline"/>
    <dgm:cxn modelId="{B0F96442-94FF-174F-8A29-0A051279D151}" type="presOf" srcId="{BD182B92-BC99-8A45-B261-AB742CED1B26}" destId="{D303A170-AC65-B54C-93DA-DA3077A8DAEF}" srcOrd="0" destOrd="0" presId="urn:microsoft.com/office/officeart/2017/3/layout/HorizontalPathTimeline"/>
    <dgm:cxn modelId="{140C4B44-8F20-FB4A-BBF6-B9A29A65575F}" srcId="{36DFF8F0-D212-421C-9BCE-47FB1F899FB4}" destId="{22566A2D-3249-194F-B32F-8D6DC2667DB9}" srcOrd="14" destOrd="0" parTransId="{5A6E3DD1-B1F1-9247-9B13-DC4189B94A3C}" sibTransId="{5A37DAB8-4B03-BF4E-A1A9-BDD8FB13D31E}"/>
    <dgm:cxn modelId="{7122B445-6915-5845-A165-75CC323D2033}" type="presOf" srcId="{31317C4B-1FAB-5348-AFB2-934066FC4DC2}" destId="{A7E4FEFD-640F-9548-A64C-F80584BF4617}" srcOrd="0" destOrd="0" presId="urn:microsoft.com/office/officeart/2017/3/layout/HorizontalPathTimeline"/>
    <dgm:cxn modelId="{C00B2B4C-6791-D240-B647-6A3E30D14508}" srcId="{36DFF8F0-D212-421C-9BCE-47FB1F899FB4}" destId="{6888CA9D-CE42-CD47-92F7-4A118976DFF1}" srcOrd="15" destOrd="0" parTransId="{0E5A3301-8567-6647-B533-EB7167310C76}" sibTransId="{38A7CFBB-F1E6-314E-8A3A-C28C1017CA59}"/>
    <dgm:cxn modelId="{17DEBD50-26AE-4346-8B33-7514F511A498}" type="presOf" srcId="{2E7E14F6-BADF-114D-8D6B-51818F87601E}" destId="{5705FABB-8F8D-694E-84FA-4D32B3404FCD}" srcOrd="0" destOrd="0" presId="urn:microsoft.com/office/officeart/2017/3/layout/HorizontalPathTimeline"/>
    <dgm:cxn modelId="{160A3752-57B0-435A-9F45-838D91ACCD81}" type="presOf" srcId="{36DFF8F0-D212-421C-9BCE-47FB1F899FB4}" destId="{7A9EF685-018D-4169-8870-9BDD6FC9BD8B}" srcOrd="0" destOrd="0" presId="urn:microsoft.com/office/officeart/2017/3/layout/HorizontalPathTimeline"/>
    <dgm:cxn modelId="{6AA0ED53-7926-B645-AEDB-31A0A9CFFA46}" srcId="{37989E51-2285-DE44-B2A8-BB2E66CE0DB3}" destId="{BD182B92-BC99-8A45-B261-AB742CED1B26}" srcOrd="0" destOrd="0" parTransId="{4C2930FA-77FA-494A-9714-A295A0E6247E}" sibTransId="{C976597F-9A62-5F45-8E63-24DC8AF206C6}"/>
    <dgm:cxn modelId="{B41C7156-1779-B046-9486-CA5C9D7025AD}" type="presOf" srcId="{817A30CB-FCEE-064E-9F74-1002A27A207A}" destId="{49C77CA2-8F13-DA43-B72B-BB9E715B94C3}" srcOrd="0" destOrd="1" presId="urn:microsoft.com/office/officeart/2017/3/layout/HorizontalPathTimeline"/>
    <dgm:cxn modelId="{B4D1C05A-B289-4DF7-83A4-8732EFED61D9}" srcId="{36DFF8F0-D212-421C-9BCE-47FB1F899FB4}" destId="{4BABE171-ECC8-428D-88A4-A60D615B222D}" srcOrd="0" destOrd="0" parTransId="{FD25737C-4597-49CD-BED2-CFCC6948A301}" sibTransId="{51D04F9A-E22F-4D35-9808-CAEA96CE029E}"/>
    <dgm:cxn modelId="{589C6D5E-07C1-B94C-A038-72CDB93F4A16}" type="presOf" srcId="{B6151584-19C6-734F-8922-D517DCC2C9CA}" destId="{7D7652A3-0DF4-FB4E-9B11-7E40822B8E0E}" srcOrd="0" destOrd="0" presId="urn:microsoft.com/office/officeart/2017/3/layout/HorizontalPathTimeline"/>
    <dgm:cxn modelId="{C0128A60-4AE9-C145-BD09-F52DABE00978}" type="presOf" srcId="{8398A034-CCCC-384D-B034-2A9DEFD54B15}" destId="{D74302BA-3A7E-D046-AED8-861BB9121DD4}" srcOrd="0" destOrd="0" presId="urn:microsoft.com/office/officeart/2017/3/layout/HorizontalPathTimeline"/>
    <dgm:cxn modelId="{88CA6D62-AA4A-EF41-B1BC-966F9FDB3936}" type="presOf" srcId="{7A9F614E-77A5-7146-B0A1-113806437619}" destId="{5EBA460E-301C-4CEB-91F2-34AA2F09DE8A}" srcOrd="0" destOrd="0" presId="urn:microsoft.com/office/officeart/2017/3/layout/HorizontalPathTimeline"/>
    <dgm:cxn modelId="{CE4D0A63-FE5A-024F-A520-75CE7A49EE2F}" type="presOf" srcId="{22566A2D-3249-194F-B32F-8D6DC2667DB9}" destId="{30C268FC-7246-4344-AD79-9A43E9A7B03C}" srcOrd="0" destOrd="0" presId="urn:microsoft.com/office/officeart/2017/3/layout/HorizontalPathTimeline"/>
    <dgm:cxn modelId="{F5A02F67-9F25-6F4B-8534-974F3AC1F5F7}" type="presOf" srcId="{72D277DE-2AE3-9041-92CD-3F4B976A8435}" destId="{C78D3398-7A6D-4242-A254-552E11953C28}" srcOrd="0" destOrd="0" presId="urn:microsoft.com/office/officeart/2017/3/layout/HorizontalPathTimeline"/>
    <dgm:cxn modelId="{AFED326B-C036-AB45-AD5D-EAFAB4F6C272}" srcId="{2B337F26-0185-DA48-9D61-55A8D89E0876}" destId="{8398A034-CCCC-384D-B034-2A9DEFD54B15}" srcOrd="0" destOrd="0" parTransId="{EB6B7422-680C-6741-B343-B9467F1A3ADB}" sibTransId="{F650D945-C221-3344-A885-937519A9D8AF}"/>
    <dgm:cxn modelId="{8044DE6C-A032-744E-B5DB-6C6DED2310A8}" type="presOf" srcId="{A46315D2-7E9D-B942-B2A8-D65A0419AD39}" destId="{326066E9-9F22-B64E-8164-928CDBCBF26B}" srcOrd="0" destOrd="0" presId="urn:microsoft.com/office/officeart/2017/3/layout/HorizontalPathTimeline"/>
    <dgm:cxn modelId="{D21BC378-9FAE-AE4C-9931-7B619383C3D9}" srcId="{36DFF8F0-D212-421C-9BCE-47FB1F899FB4}" destId="{2E7E14F6-BADF-114D-8D6B-51818F87601E}" srcOrd="4" destOrd="0" parTransId="{EDB66261-B9FE-D548-8BF1-1C5AC37B31AA}" sibTransId="{07512033-C4DB-524C-9350-DF7AE404B292}"/>
    <dgm:cxn modelId="{8CF8F181-7F41-9F4D-9C2E-F2F80D1F195A}" type="presOf" srcId="{6888CA9D-CE42-CD47-92F7-4A118976DFF1}" destId="{1BCC6728-5C2A-D64F-8C0F-3BBDF4D232C5}" srcOrd="0" destOrd="0" presId="urn:microsoft.com/office/officeart/2017/3/layout/HorizontalPathTimeline"/>
    <dgm:cxn modelId="{6CF47485-7CB8-AD49-9525-F142A5F8566B}" srcId="{2E7E14F6-BADF-114D-8D6B-51818F87601E}" destId="{DA045322-2B19-5949-8B23-4CCE72B94623}" srcOrd="0" destOrd="0" parTransId="{AA198649-335D-A04A-8568-36768F5A622A}" sibTransId="{F190F464-F10B-794F-9B6A-EB0D07499263}"/>
    <dgm:cxn modelId="{D21C0C8A-7002-7A44-A456-ED6833712002}" srcId="{4511CA1A-6C92-A547-9C1D-22E972D34566}" destId="{44B00180-8784-F34B-9739-E4F670D1333E}" srcOrd="0" destOrd="0" parTransId="{FD9B5E1E-A94F-A744-A763-98B22AC19A1F}" sibTransId="{04DB27A9-DBBA-2B4B-A6EE-A8155D90DC44}"/>
    <dgm:cxn modelId="{B5AD2191-CA8C-F744-834E-CD5C3F544B03}" type="presOf" srcId="{61FAFEF2-EF56-A848-8A5A-9DD7F64A6E16}" destId="{6B85A696-1998-344E-9F7E-6BBB3FFB3282}" srcOrd="0" destOrd="0" presId="urn:microsoft.com/office/officeart/2017/3/layout/HorizontalPathTimeline"/>
    <dgm:cxn modelId="{61600C94-BBB1-C64A-82E0-1A9B23AE5BF2}" type="presOf" srcId="{09F6954C-CA2E-F74F-AAE4-F3E73682F8E2}" destId="{BF6F56D3-866D-0F45-81BE-B572D40C117A}" srcOrd="0" destOrd="0" presId="urn:microsoft.com/office/officeart/2017/3/layout/HorizontalPathTimeline"/>
    <dgm:cxn modelId="{8E512998-E70B-AA48-9594-6A8FE2E97081}" type="presOf" srcId="{90CF3E7F-C6C7-2A4C-ACA4-93A291471C3B}" destId="{FC8066D9-E199-2347-B3AC-76E77E166649}" srcOrd="0" destOrd="0" presId="urn:microsoft.com/office/officeart/2017/3/layout/HorizontalPathTimeline"/>
    <dgm:cxn modelId="{28308299-D6A6-0C46-8EBD-488E92391D67}" srcId="{0019CA85-EC57-CC45-9A18-FC33F3003435}" destId="{54A90CE8-FB7C-7145-B8D1-F51A03BE626D}" srcOrd="0" destOrd="0" parTransId="{0236CB51-3557-6E47-B636-F4DCC7C5A8B6}" sibTransId="{FCA52EF7-8507-7740-B0FA-78D416BD91A0}"/>
    <dgm:cxn modelId="{525A169C-A507-E24A-B6DB-F54859052E7B}" srcId="{36DFF8F0-D212-421C-9BCE-47FB1F899FB4}" destId="{37989E51-2285-DE44-B2A8-BB2E66CE0DB3}" srcOrd="7" destOrd="0" parTransId="{AC2A1400-208C-544A-B5DF-DFBBD9AEFD96}" sibTransId="{394239EB-A6B6-D547-AB32-AB77FEA9D247}"/>
    <dgm:cxn modelId="{2E88F59C-C831-5548-B165-BBF924EB1971}" srcId="{36DFF8F0-D212-421C-9BCE-47FB1F899FB4}" destId="{AEFA3E82-7251-C74B-A548-A52B985453A2}" srcOrd="2" destOrd="0" parTransId="{DF891A6E-7419-A044-AA95-096C9F2FEDA0}" sibTransId="{25AA1E19-08A4-744A-BCFF-52024873D1BC}"/>
    <dgm:cxn modelId="{E02EF89E-B375-004A-9DD5-AD53822D04C9}" srcId="{36DFF8F0-D212-421C-9BCE-47FB1F899FB4}" destId="{AE09690B-CBDB-A44E-9826-B28B49D32B6A}" srcOrd="6" destOrd="0" parTransId="{BF709AFF-53F4-5E47-84AC-3F8953406EDE}" sibTransId="{52F2FCEA-2801-8C41-A46C-985D66ADC522}"/>
    <dgm:cxn modelId="{42C71FA0-D521-8142-991F-5A485EA0DBF8}" type="presOf" srcId="{00A7BD5A-E721-8241-9B28-1B6F60A7795F}" destId="{435872DF-213E-8747-9DE0-6936F78E36F0}" srcOrd="0" destOrd="0" presId="urn:microsoft.com/office/officeart/2017/3/layout/HorizontalPathTimeline"/>
    <dgm:cxn modelId="{A4C5FCA3-BA59-9846-82FC-667A90B0E01A}" srcId="{36DFF8F0-D212-421C-9BCE-47FB1F899FB4}" destId="{A46315D2-7E9D-B942-B2A8-D65A0419AD39}" srcOrd="8" destOrd="0" parTransId="{79C75CB6-2735-6D4A-9136-C5CC8A96CA05}" sibTransId="{DB22530A-97CB-1D4C-B32A-1A5229E8E3D2}"/>
    <dgm:cxn modelId="{D27B51A8-748F-9C46-9F9C-BE711CCB2863}" srcId="{36DFF8F0-D212-421C-9BCE-47FB1F899FB4}" destId="{0019CA85-EC57-CC45-9A18-FC33F3003435}" srcOrd="11" destOrd="0" parTransId="{F3442B14-4149-6C4B-8663-45D089795EAD}" sibTransId="{7CC190F3-C557-744B-8756-47F056750607}"/>
    <dgm:cxn modelId="{FBB85DAF-DD3A-EC4F-ADDF-B38BEC34BBD7}" type="presOf" srcId="{54A90CE8-FB7C-7145-B8D1-F51A03BE626D}" destId="{CF6585CF-8EA1-544F-8707-BD04736E961C}" srcOrd="0" destOrd="0" presId="urn:microsoft.com/office/officeart/2017/3/layout/HorizontalPathTimeline"/>
    <dgm:cxn modelId="{07D6C4B1-10AC-C945-92A8-483DBA8821C2}" srcId="{36DFF8F0-D212-421C-9BCE-47FB1F899FB4}" destId="{1B700E93-8642-2D4A-BFC2-55FA07009EA1}" srcOrd="13" destOrd="0" parTransId="{E522D0B1-6349-B144-AFBD-CC6B12BFDB51}" sibTransId="{6FB6FF33-F3A7-0A46-9E2B-DA0EEF555C62}"/>
    <dgm:cxn modelId="{7E3FFCB1-503C-6740-87CC-5358AC4607BA}" srcId="{22566A2D-3249-194F-B32F-8D6DC2667DB9}" destId="{817A30CB-FCEE-064E-9F74-1002A27A207A}" srcOrd="1" destOrd="0" parTransId="{33E4DA98-6618-5D4D-BAE0-6F2CD04F97C5}" sibTransId="{F0E69BD5-025C-564A-BAF8-C28E15F22C1E}"/>
    <dgm:cxn modelId="{BCEE29B3-0565-0B44-917E-07B57F582FD4}" type="presOf" srcId="{1B700E93-8642-2D4A-BFC2-55FA07009EA1}" destId="{F3127DBC-74B3-734A-A458-A014796156B8}" srcOrd="0" destOrd="0" presId="urn:microsoft.com/office/officeart/2017/3/layout/HorizontalPathTimeline"/>
    <dgm:cxn modelId="{5662F3BA-01B9-174B-839E-124FC90D5647}" srcId="{1B700E93-8642-2D4A-BFC2-55FA07009EA1}" destId="{EBA27DFA-E59E-7E45-BC8C-5B2561ADE2C7}" srcOrd="0" destOrd="0" parTransId="{A72274B7-D736-6247-973E-3649C69FEC30}" sibTransId="{8756E75F-E1E1-CA49-B71B-C936B1E5F3ED}"/>
    <dgm:cxn modelId="{782ABCBC-7A5D-4E44-96CB-C9F5ACB85BD4}" srcId="{36DFF8F0-D212-421C-9BCE-47FB1F899FB4}" destId="{938574B8-4FEA-184D-A0B9-F053E4DB7D73}" srcOrd="5" destOrd="0" parTransId="{28222222-F287-DB43-AE91-2CA8BB65DF10}" sibTransId="{32565314-844A-AD46-90CE-9C1CC2ABBB4D}"/>
    <dgm:cxn modelId="{DEADE0C7-4086-A646-9EE8-C20534D92094}" type="presOf" srcId="{44B00180-8784-F34B-9739-E4F670D1333E}" destId="{CEE1FB69-320F-1E4D-A5DC-EE3FA66CA553}" srcOrd="0" destOrd="0" presId="urn:microsoft.com/office/officeart/2017/3/layout/HorizontalPathTimeline"/>
    <dgm:cxn modelId="{721018CB-6087-934C-BEF9-D7D7BA684905}" type="presOf" srcId="{6EB49BAA-B803-C843-8E71-A8B7224416E3}" destId="{84D990E6-2734-0042-8D93-0D0C7D3D863C}" srcOrd="0" destOrd="0" presId="urn:microsoft.com/office/officeart/2017/3/layout/HorizontalPathTimeline"/>
    <dgm:cxn modelId="{09AA8FCD-00CA-6243-A203-9655BA550882}" srcId="{938574B8-4FEA-184D-A0B9-F053E4DB7D73}" destId="{85960ACF-5E2B-B244-A6BF-558F5152FBFD}" srcOrd="0" destOrd="0" parTransId="{F72B987C-1C76-1449-B10F-1E7AA0C682EA}" sibTransId="{CB1EB92E-310A-7242-BBE4-F12B633FAE89}"/>
    <dgm:cxn modelId="{E1AC37CE-A2D6-4CD2-9601-834F0EB4F211}" type="presOf" srcId="{4BABE171-ECC8-428D-88A4-A60D615B222D}" destId="{4DB4E2A3-71F2-4D0F-B916-B3A08EA1E441}" srcOrd="0" destOrd="0" presId="urn:microsoft.com/office/officeart/2017/3/layout/HorizontalPathTimeline"/>
    <dgm:cxn modelId="{7E2CAFD3-4428-6B4D-9518-21911D46A01B}" srcId="{36DFF8F0-D212-421C-9BCE-47FB1F899FB4}" destId="{31317C4B-1FAB-5348-AFB2-934066FC4DC2}" srcOrd="12" destOrd="0" parTransId="{15FC165B-3795-AE4E-B8D3-4A5B29871EFE}" sibTransId="{9B560A0E-A865-9444-9FFE-073C95DB4B6D}"/>
    <dgm:cxn modelId="{395444D8-82E7-BF40-BEFD-C01B08A52828}" type="presOf" srcId="{AEFA3E82-7251-C74B-A548-A52B985453A2}" destId="{086D8C37-7542-9D44-A9A9-DE6743DDF598}" srcOrd="0" destOrd="0" presId="urn:microsoft.com/office/officeart/2017/3/layout/HorizontalPathTimeline"/>
    <dgm:cxn modelId="{3E456EDB-FF2E-D94C-8A29-44C65416B207}" srcId="{36DFF8F0-D212-421C-9BCE-47FB1F899FB4}" destId="{2B337F26-0185-DA48-9D61-55A8D89E0876}" srcOrd="3" destOrd="0" parTransId="{12C2B9F3-6685-9F49-BFAD-53E86AD0E116}" sibTransId="{BACC6A44-1A98-DD47-9820-FADCFB835427}"/>
    <dgm:cxn modelId="{69FA4EDF-7BF8-7140-8B96-26A471F6A199}" srcId="{36DFF8F0-D212-421C-9BCE-47FB1F899FB4}" destId="{4511CA1A-6C92-A547-9C1D-22E972D34566}" srcOrd="9" destOrd="0" parTransId="{99672699-830A-6D4E-8F90-7631918663B3}" sibTransId="{C3CF680C-E5C8-064E-906B-F5650AC4ED47}"/>
    <dgm:cxn modelId="{6AA60BE0-2996-924E-9C35-29D253D947BA}" srcId="{36DFF8F0-D212-421C-9BCE-47FB1F899FB4}" destId="{8FF58D5E-FA02-FF40-9DBC-0E9477BFFF9B}" srcOrd="1" destOrd="0" parTransId="{5EC352FF-D851-0A43-B849-DE375F76D400}" sibTransId="{C9DF07EE-6055-444A-853F-73E2F4A7BB0E}"/>
    <dgm:cxn modelId="{0D12BFE4-3EB1-A14A-85E5-146B5DE1136C}" srcId="{31317C4B-1FAB-5348-AFB2-934066FC4DC2}" destId="{72D277DE-2AE3-9041-92CD-3F4B976A8435}" srcOrd="0" destOrd="0" parTransId="{E245029D-1857-6F47-A535-9AE5AB888C81}" sibTransId="{6A4D5D26-DAE1-534B-B204-0A54935A3600}"/>
    <dgm:cxn modelId="{D44450EC-CDFC-7E4E-A5FD-C6404D9CECD0}" srcId="{AE09690B-CBDB-A44E-9826-B28B49D32B6A}" destId="{09F6954C-CA2E-F74F-AAE4-F3E73682F8E2}" srcOrd="0" destOrd="0" parTransId="{74584ABF-02CC-AD46-9C7A-EF9C2D07D10F}" sibTransId="{9077B388-4D52-D141-989C-1FD2FFADA3C2}"/>
    <dgm:cxn modelId="{3B579BF0-0733-5C44-A0F9-CA4AD40E8BF4}" type="presOf" srcId="{F1C22B95-28F3-0E4D-9116-8240337F4EA1}" destId="{49C77CA2-8F13-DA43-B72B-BB9E715B94C3}" srcOrd="0" destOrd="0" presId="urn:microsoft.com/office/officeart/2017/3/layout/HorizontalPathTimeline"/>
    <dgm:cxn modelId="{9401CAF5-717E-4641-A652-6F51B3BADEA7}" type="presOf" srcId="{A8975FA7-0100-144F-ADA4-4769734F7A6F}" destId="{23628015-3B02-744A-8102-AD82D87BC8BC}" srcOrd="0" destOrd="0" presId="urn:microsoft.com/office/officeart/2017/3/layout/HorizontalPathTimeline"/>
    <dgm:cxn modelId="{5C6589F6-3D45-AA47-8174-255568AFC0FC}" srcId="{36DFF8F0-D212-421C-9BCE-47FB1F899FB4}" destId="{00A7BD5A-E721-8241-9B28-1B6F60A7795F}" srcOrd="10" destOrd="0" parTransId="{B35A7B3C-72F4-FC41-9850-79EB31769C11}" sibTransId="{B02C50AC-B14F-B241-AF43-31B7935DF9DA}"/>
    <dgm:cxn modelId="{344DE2F6-B3A8-5E49-AF51-1F418C2271C9}" type="presOf" srcId="{37989E51-2285-DE44-B2A8-BB2E66CE0DB3}" destId="{43FB7231-A285-F44B-A639-201ADA9E88D0}" srcOrd="0" destOrd="0" presId="urn:microsoft.com/office/officeart/2017/3/layout/HorizontalPathTimeline"/>
    <dgm:cxn modelId="{997959F8-9DF6-A142-A627-3E87829EE8F3}" type="presOf" srcId="{938574B8-4FEA-184D-A0B9-F053E4DB7D73}" destId="{FF9A932E-C916-9A44-A0EB-0AD18CB2EB26}" srcOrd="0" destOrd="0" presId="urn:microsoft.com/office/officeart/2017/3/layout/HorizontalPathTimeline"/>
    <dgm:cxn modelId="{7FC4DAFA-3F44-564B-85DD-9A80FD545E69}" type="presOf" srcId="{DA045322-2B19-5949-8B23-4CCE72B94623}" destId="{4C8FA28B-D59B-A84E-B770-A15654102D5B}" srcOrd="0" destOrd="0" presId="urn:microsoft.com/office/officeart/2017/3/layout/HorizontalPathTimeline"/>
    <dgm:cxn modelId="{BA6CF54C-0AF8-48C1-9B0D-1540E7CF6CF1}" type="presParOf" srcId="{7A9EF685-018D-4169-8870-9BDD6FC9BD8B}" destId="{861B850E-FA6F-4D91-89A4-598A48D4A8BB}" srcOrd="0" destOrd="0" presId="urn:microsoft.com/office/officeart/2017/3/layout/HorizontalPathTimeline"/>
    <dgm:cxn modelId="{1CB8E67B-DDDE-4CCB-B419-2DB644CFC459}" type="presParOf" srcId="{7A9EF685-018D-4169-8870-9BDD6FC9BD8B}" destId="{A3699C0E-FB0E-40A7-B71A-1549ED28148C}" srcOrd="1" destOrd="0" presId="urn:microsoft.com/office/officeart/2017/3/layout/HorizontalPathTimeline"/>
    <dgm:cxn modelId="{B09FBEB3-08EC-490B-A52A-794B6EF5FDD0}" type="presParOf" srcId="{A3699C0E-FB0E-40A7-B71A-1549ED28148C}" destId="{D4A64D08-216F-414D-BA22-CCBF69E0A5A8}" srcOrd="0" destOrd="0" presId="urn:microsoft.com/office/officeart/2017/3/layout/HorizontalPathTimeline"/>
    <dgm:cxn modelId="{01C96B2C-5E68-4316-A64A-3738EB383639}" type="presParOf" srcId="{D4A64D08-216F-414D-BA22-CCBF69E0A5A8}" destId="{4DB4E2A3-71F2-4D0F-B916-B3A08EA1E441}" srcOrd="0" destOrd="0" presId="urn:microsoft.com/office/officeart/2017/3/layout/HorizontalPathTimeline"/>
    <dgm:cxn modelId="{CF482E63-3D9F-43F6-B795-F0D0032388C5}" type="presParOf" srcId="{D4A64D08-216F-414D-BA22-CCBF69E0A5A8}" destId="{DF3D4185-A898-4A7F-AB35-32B86C311200}" srcOrd="1" destOrd="0" presId="urn:microsoft.com/office/officeart/2017/3/layout/HorizontalPathTimeline"/>
    <dgm:cxn modelId="{4B0C7BAE-8D86-4FC1-9117-7EF327154D3C}" type="presParOf" srcId="{DF3D4185-A898-4A7F-AB35-32B86C311200}" destId="{5EBA460E-301C-4CEB-91F2-34AA2F09DE8A}" srcOrd="0" destOrd="0" presId="urn:microsoft.com/office/officeart/2017/3/layout/HorizontalPathTimeline"/>
    <dgm:cxn modelId="{7C1B9273-8E5D-46D4-905C-C1710E9A7A72}" type="presParOf" srcId="{DF3D4185-A898-4A7F-AB35-32B86C311200}" destId="{8B1038E3-3DCA-40B3-9CCA-2AB72EA2BBD4}" srcOrd="1" destOrd="0" presId="urn:microsoft.com/office/officeart/2017/3/layout/HorizontalPathTimeline"/>
    <dgm:cxn modelId="{7EE4DB5F-DF58-4231-B224-043FD7D6CE10}" type="presParOf" srcId="{D4A64D08-216F-414D-BA22-CCBF69E0A5A8}" destId="{68EE67B1-6A76-44C2-B5A6-1C1B07E50474}" srcOrd="2" destOrd="0" presId="urn:microsoft.com/office/officeart/2017/3/layout/HorizontalPathTimeline"/>
    <dgm:cxn modelId="{DD5E55A7-4ABA-4FBF-9DA4-6F98CD374D45}" type="presParOf" srcId="{D4A64D08-216F-414D-BA22-CCBF69E0A5A8}" destId="{1F43134D-49C8-427E-B011-0781BC16724C}" srcOrd="3" destOrd="0" presId="urn:microsoft.com/office/officeart/2017/3/layout/HorizontalPathTimeline"/>
    <dgm:cxn modelId="{88336076-0B45-4A97-975A-2C7A5FCB3CF5}" type="presParOf" srcId="{D4A64D08-216F-414D-BA22-CCBF69E0A5A8}" destId="{B6AAD9D1-A445-4E94-9855-A284D22F0519}" srcOrd="4" destOrd="0" presId="urn:microsoft.com/office/officeart/2017/3/layout/HorizontalPathTimeline"/>
    <dgm:cxn modelId="{17BB7FC9-01CD-4F85-A3FF-B7505F382FD4}" type="presParOf" srcId="{A3699C0E-FB0E-40A7-B71A-1549ED28148C}" destId="{0259C11B-937A-409F-81AD-07A9CB671A0C}" srcOrd="1" destOrd="0" presId="urn:microsoft.com/office/officeart/2017/3/layout/HorizontalPathTimeline"/>
    <dgm:cxn modelId="{CA4E7CA1-5A79-0A4F-A52A-3B9735C1B503}" type="presParOf" srcId="{A3699C0E-FB0E-40A7-B71A-1549ED28148C}" destId="{F781EA50-E590-A84D-A55E-A5F3FA992E40}" srcOrd="2" destOrd="0" presId="urn:microsoft.com/office/officeart/2017/3/layout/HorizontalPathTimeline"/>
    <dgm:cxn modelId="{B989A913-45F9-5348-8FC0-FCAD5FB69F11}" type="presParOf" srcId="{F781EA50-E590-A84D-A55E-A5F3FA992E40}" destId="{259BE855-B86E-A04D-B6D3-858C42104B5E}" srcOrd="0" destOrd="0" presId="urn:microsoft.com/office/officeart/2017/3/layout/HorizontalPathTimeline"/>
    <dgm:cxn modelId="{5BA94170-1A8A-544D-B1F7-5332B8EEC110}" type="presParOf" srcId="{F781EA50-E590-A84D-A55E-A5F3FA992E40}" destId="{E84C0760-A9C0-D140-A315-0311B8D40144}" srcOrd="1" destOrd="0" presId="urn:microsoft.com/office/officeart/2017/3/layout/HorizontalPathTimeline"/>
    <dgm:cxn modelId="{91C39087-5B4F-E44C-AED2-DCA5D7300B9D}" type="presParOf" srcId="{E84C0760-A9C0-D140-A315-0311B8D40144}" destId="{23628015-3B02-744A-8102-AD82D87BC8BC}" srcOrd="0" destOrd="0" presId="urn:microsoft.com/office/officeart/2017/3/layout/HorizontalPathTimeline"/>
    <dgm:cxn modelId="{637F4CBA-A7C4-FC4C-BF62-F890A59100D2}" type="presParOf" srcId="{E84C0760-A9C0-D140-A315-0311B8D40144}" destId="{75792760-4A52-D846-BDF0-EB17ED96C8A4}" srcOrd="1" destOrd="0" presId="urn:microsoft.com/office/officeart/2017/3/layout/HorizontalPathTimeline"/>
    <dgm:cxn modelId="{7BB69CD3-1DBC-964A-9453-5881275660D2}" type="presParOf" srcId="{F781EA50-E590-A84D-A55E-A5F3FA992E40}" destId="{92AFC7FC-A196-DC44-B997-251E5E28A18A}" srcOrd="2" destOrd="0" presId="urn:microsoft.com/office/officeart/2017/3/layout/HorizontalPathTimeline"/>
    <dgm:cxn modelId="{08C391C1-549D-134E-8A87-405E42788CE9}" type="presParOf" srcId="{F781EA50-E590-A84D-A55E-A5F3FA992E40}" destId="{16ACBCAB-11DF-1940-9AE4-5E37EDE3D0B7}" srcOrd="3" destOrd="0" presId="urn:microsoft.com/office/officeart/2017/3/layout/HorizontalPathTimeline"/>
    <dgm:cxn modelId="{64848A0B-1EE6-3F4A-9D36-C70D1D9545B4}" type="presParOf" srcId="{F781EA50-E590-A84D-A55E-A5F3FA992E40}" destId="{C0803F9D-7081-7A4B-AFAA-F4B13BFFABBE}" srcOrd="4" destOrd="0" presId="urn:microsoft.com/office/officeart/2017/3/layout/HorizontalPathTimeline"/>
    <dgm:cxn modelId="{F9F8696C-DA0A-D844-B696-A7FFAF12FCA2}" type="presParOf" srcId="{A3699C0E-FB0E-40A7-B71A-1549ED28148C}" destId="{4121C521-5B61-824D-8230-182B111EFD63}" srcOrd="3" destOrd="0" presId="urn:microsoft.com/office/officeart/2017/3/layout/HorizontalPathTimeline"/>
    <dgm:cxn modelId="{DA16306A-97A8-3F4A-9329-06D43A952FA2}" type="presParOf" srcId="{A3699C0E-FB0E-40A7-B71A-1549ED28148C}" destId="{66CCE09F-F27F-6B4A-A1F0-364294CFC797}" srcOrd="4" destOrd="0" presId="urn:microsoft.com/office/officeart/2017/3/layout/HorizontalPathTimeline"/>
    <dgm:cxn modelId="{0A0B4EBB-408E-8B4A-880C-5339A6E008E8}" type="presParOf" srcId="{66CCE09F-F27F-6B4A-A1F0-364294CFC797}" destId="{086D8C37-7542-9D44-A9A9-DE6743DDF598}" srcOrd="0" destOrd="0" presId="urn:microsoft.com/office/officeart/2017/3/layout/HorizontalPathTimeline"/>
    <dgm:cxn modelId="{F2668EC4-7426-A64D-946B-9F08B01B4EA4}" type="presParOf" srcId="{66CCE09F-F27F-6B4A-A1F0-364294CFC797}" destId="{AEE26C9B-9486-204D-B0EC-B708565F6803}" srcOrd="1" destOrd="0" presId="urn:microsoft.com/office/officeart/2017/3/layout/HorizontalPathTimeline"/>
    <dgm:cxn modelId="{DCA95D47-32A7-DD48-B0C1-CB2FBC00A1B4}" type="presParOf" srcId="{AEE26C9B-9486-204D-B0EC-B708565F6803}" destId="{FC8066D9-E199-2347-B3AC-76E77E166649}" srcOrd="0" destOrd="0" presId="urn:microsoft.com/office/officeart/2017/3/layout/HorizontalPathTimeline"/>
    <dgm:cxn modelId="{11B9EA39-5A76-BC45-8D1A-6BAC43106FA5}" type="presParOf" srcId="{AEE26C9B-9486-204D-B0EC-B708565F6803}" destId="{9387DE92-AA14-1E4C-9646-6A5BE6609F82}" srcOrd="1" destOrd="0" presId="urn:microsoft.com/office/officeart/2017/3/layout/HorizontalPathTimeline"/>
    <dgm:cxn modelId="{48B5FDBA-ACF3-F14C-A2FD-83E190AF7915}" type="presParOf" srcId="{66CCE09F-F27F-6B4A-A1F0-364294CFC797}" destId="{78A3940A-B585-BF45-AEED-033FDDD8A088}" srcOrd="2" destOrd="0" presId="urn:microsoft.com/office/officeart/2017/3/layout/HorizontalPathTimeline"/>
    <dgm:cxn modelId="{B08213F0-4D9F-9342-ACB5-A2B1CFB055C1}" type="presParOf" srcId="{66CCE09F-F27F-6B4A-A1F0-364294CFC797}" destId="{A1D20713-EE15-DA4F-B406-5AEAF32A51D8}" srcOrd="3" destOrd="0" presId="urn:microsoft.com/office/officeart/2017/3/layout/HorizontalPathTimeline"/>
    <dgm:cxn modelId="{95D77596-0467-5D44-9A31-97443D8D46B5}" type="presParOf" srcId="{66CCE09F-F27F-6B4A-A1F0-364294CFC797}" destId="{F8E50661-B4D5-CE4B-AAC4-B84B789D1F77}" srcOrd="4" destOrd="0" presId="urn:microsoft.com/office/officeart/2017/3/layout/HorizontalPathTimeline"/>
    <dgm:cxn modelId="{8A02835C-7F75-F545-B090-95C5A7C6141B}" type="presParOf" srcId="{A3699C0E-FB0E-40A7-B71A-1549ED28148C}" destId="{2501041F-F451-4B41-BA51-4B20F2B66BED}" srcOrd="5" destOrd="0" presId="urn:microsoft.com/office/officeart/2017/3/layout/HorizontalPathTimeline"/>
    <dgm:cxn modelId="{8D4908E4-1045-FB49-83BE-D8596C210565}" type="presParOf" srcId="{A3699C0E-FB0E-40A7-B71A-1549ED28148C}" destId="{A5C7F162-C638-A948-A66E-7DDE0D6F6F91}" srcOrd="6" destOrd="0" presId="urn:microsoft.com/office/officeart/2017/3/layout/HorizontalPathTimeline"/>
    <dgm:cxn modelId="{DCF1CFC9-21BE-AF49-8D3A-AA7C9CDC7F26}" type="presParOf" srcId="{A5C7F162-C638-A948-A66E-7DDE0D6F6F91}" destId="{1BA7411A-5333-DF4A-8C5A-62D89062CD62}" srcOrd="0" destOrd="0" presId="urn:microsoft.com/office/officeart/2017/3/layout/HorizontalPathTimeline"/>
    <dgm:cxn modelId="{20281F0E-7434-854D-B2F9-D2F40697D18A}" type="presParOf" srcId="{A5C7F162-C638-A948-A66E-7DDE0D6F6F91}" destId="{F4190335-5E22-8146-AD25-6F396980875A}" srcOrd="1" destOrd="0" presId="urn:microsoft.com/office/officeart/2017/3/layout/HorizontalPathTimeline"/>
    <dgm:cxn modelId="{C12B08B2-C72C-AA43-A928-FD48917A7CB2}" type="presParOf" srcId="{F4190335-5E22-8146-AD25-6F396980875A}" destId="{D74302BA-3A7E-D046-AED8-861BB9121DD4}" srcOrd="0" destOrd="0" presId="urn:microsoft.com/office/officeart/2017/3/layout/HorizontalPathTimeline"/>
    <dgm:cxn modelId="{0AACE421-071B-2443-9E2D-60EF01D14DA9}" type="presParOf" srcId="{F4190335-5E22-8146-AD25-6F396980875A}" destId="{98FC137F-D9E1-584C-B46A-59AFB8AA5808}" srcOrd="1" destOrd="0" presId="urn:microsoft.com/office/officeart/2017/3/layout/HorizontalPathTimeline"/>
    <dgm:cxn modelId="{EABC882C-7859-2944-8D95-5CA58BCA90A8}" type="presParOf" srcId="{A5C7F162-C638-A948-A66E-7DDE0D6F6F91}" destId="{E0575524-D692-0F44-89D8-4C527941DA10}" srcOrd="2" destOrd="0" presId="urn:microsoft.com/office/officeart/2017/3/layout/HorizontalPathTimeline"/>
    <dgm:cxn modelId="{81BE90F0-6CF0-774C-9EA7-1AAE6851FE9E}" type="presParOf" srcId="{A5C7F162-C638-A948-A66E-7DDE0D6F6F91}" destId="{97E22E25-1065-DC44-8621-A2F7DB155799}" srcOrd="3" destOrd="0" presId="urn:microsoft.com/office/officeart/2017/3/layout/HorizontalPathTimeline"/>
    <dgm:cxn modelId="{93B95F55-BDAE-A345-9C25-0C16C86D4388}" type="presParOf" srcId="{A5C7F162-C638-A948-A66E-7DDE0D6F6F91}" destId="{B383D2D5-6334-224D-8542-D11737044765}" srcOrd="4" destOrd="0" presId="urn:microsoft.com/office/officeart/2017/3/layout/HorizontalPathTimeline"/>
    <dgm:cxn modelId="{A56867B5-EAEA-774C-9C06-4F9E21EB00CC}" type="presParOf" srcId="{A3699C0E-FB0E-40A7-B71A-1549ED28148C}" destId="{345A7A48-1ED0-1649-A4B7-4A44AED09791}" srcOrd="7" destOrd="0" presId="urn:microsoft.com/office/officeart/2017/3/layout/HorizontalPathTimeline"/>
    <dgm:cxn modelId="{8F67B45C-B58E-8545-ADD3-5BDB81ED7F9A}" type="presParOf" srcId="{A3699C0E-FB0E-40A7-B71A-1549ED28148C}" destId="{0A9D78E5-C67B-5746-A016-A5900BD08C35}" srcOrd="8" destOrd="0" presId="urn:microsoft.com/office/officeart/2017/3/layout/HorizontalPathTimeline"/>
    <dgm:cxn modelId="{AFB0C6B6-560F-1349-B820-01F27338B55E}" type="presParOf" srcId="{0A9D78E5-C67B-5746-A016-A5900BD08C35}" destId="{5705FABB-8F8D-694E-84FA-4D32B3404FCD}" srcOrd="0" destOrd="0" presId="urn:microsoft.com/office/officeart/2017/3/layout/HorizontalPathTimeline"/>
    <dgm:cxn modelId="{46CF0800-3C4A-1B4F-87EE-0B30AED87036}" type="presParOf" srcId="{0A9D78E5-C67B-5746-A016-A5900BD08C35}" destId="{5AC75619-C453-014D-A4A4-D773F04BDD28}" srcOrd="1" destOrd="0" presId="urn:microsoft.com/office/officeart/2017/3/layout/HorizontalPathTimeline"/>
    <dgm:cxn modelId="{2212B232-9B71-6F4F-949A-5B8C55A2250F}" type="presParOf" srcId="{5AC75619-C453-014D-A4A4-D773F04BDD28}" destId="{4C8FA28B-D59B-A84E-B770-A15654102D5B}" srcOrd="0" destOrd="0" presId="urn:microsoft.com/office/officeart/2017/3/layout/HorizontalPathTimeline"/>
    <dgm:cxn modelId="{78565928-9049-5F48-A6F8-7B2139D3AA84}" type="presParOf" srcId="{5AC75619-C453-014D-A4A4-D773F04BDD28}" destId="{C6E30C44-58DD-CA4C-83C5-C8B49439B69C}" srcOrd="1" destOrd="0" presId="urn:microsoft.com/office/officeart/2017/3/layout/HorizontalPathTimeline"/>
    <dgm:cxn modelId="{6A3B93EA-810E-3949-8661-05623D7C8A3C}" type="presParOf" srcId="{0A9D78E5-C67B-5746-A016-A5900BD08C35}" destId="{438E974A-C0B8-C64A-A989-3C4D543E1B49}" srcOrd="2" destOrd="0" presId="urn:microsoft.com/office/officeart/2017/3/layout/HorizontalPathTimeline"/>
    <dgm:cxn modelId="{66C72307-8D6A-5B4B-9821-54AC28142539}" type="presParOf" srcId="{0A9D78E5-C67B-5746-A016-A5900BD08C35}" destId="{F66FEE68-E4AC-5F47-BE81-D619338E6AFA}" srcOrd="3" destOrd="0" presId="urn:microsoft.com/office/officeart/2017/3/layout/HorizontalPathTimeline"/>
    <dgm:cxn modelId="{66B755B4-EA5F-1242-9D14-151A29AAF789}" type="presParOf" srcId="{0A9D78E5-C67B-5746-A016-A5900BD08C35}" destId="{59B0F392-BD43-2243-9227-FDEAA339C9DB}" srcOrd="4" destOrd="0" presId="urn:microsoft.com/office/officeart/2017/3/layout/HorizontalPathTimeline"/>
    <dgm:cxn modelId="{A23B53DB-BF9B-1747-85D8-FCE3F57E0ACA}" type="presParOf" srcId="{A3699C0E-FB0E-40A7-B71A-1549ED28148C}" destId="{A2C56755-FB46-5D42-B94D-801B20825B79}" srcOrd="9" destOrd="0" presId="urn:microsoft.com/office/officeart/2017/3/layout/HorizontalPathTimeline"/>
    <dgm:cxn modelId="{E6379440-B069-CB44-8B45-FC1DE5BE35C5}" type="presParOf" srcId="{A3699C0E-FB0E-40A7-B71A-1549ED28148C}" destId="{BA394C26-0222-9848-85B9-EB1F38AE4950}" srcOrd="10" destOrd="0" presId="urn:microsoft.com/office/officeart/2017/3/layout/HorizontalPathTimeline"/>
    <dgm:cxn modelId="{96D0D00D-D09C-4A4F-84FF-B5B63C8C4285}" type="presParOf" srcId="{BA394C26-0222-9848-85B9-EB1F38AE4950}" destId="{FF9A932E-C916-9A44-A0EB-0AD18CB2EB26}" srcOrd="0" destOrd="0" presId="urn:microsoft.com/office/officeart/2017/3/layout/HorizontalPathTimeline"/>
    <dgm:cxn modelId="{55A88F27-0BD6-B944-84F4-E3A7EBD22B60}" type="presParOf" srcId="{BA394C26-0222-9848-85B9-EB1F38AE4950}" destId="{E047712E-8F48-BC44-AE5F-69F50CA750F4}" srcOrd="1" destOrd="0" presId="urn:microsoft.com/office/officeart/2017/3/layout/HorizontalPathTimeline"/>
    <dgm:cxn modelId="{D80C5C08-A70C-9743-AFB8-886254949914}" type="presParOf" srcId="{E047712E-8F48-BC44-AE5F-69F50CA750F4}" destId="{D3274081-2D9A-CF4E-B027-CE830BE576AF}" srcOrd="0" destOrd="0" presId="urn:microsoft.com/office/officeart/2017/3/layout/HorizontalPathTimeline"/>
    <dgm:cxn modelId="{C3C33AD8-206C-5841-AB91-0543524E5064}" type="presParOf" srcId="{E047712E-8F48-BC44-AE5F-69F50CA750F4}" destId="{F165760F-6F94-4D45-8242-8F11066A04A2}" srcOrd="1" destOrd="0" presId="urn:microsoft.com/office/officeart/2017/3/layout/HorizontalPathTimeline"/>
    <dgm:cxn modelId="{A57309ED-23BC-B046-B173-E03D60FA1312}" type="presParOf" srcId="{BA394C26-0222-9848-85B9-EB1F38AE4950}" destId="{27166D50-6E24-E744-BBAC-2EC66A72B7E0}" srcOrd="2" destOrd="0" presId="urn:microsoft.com/office/officeart/2017/3/layout/HorizontalPathTimeline"/>
    <dgm:cxn modelId="{E44845A0-C2E9-5B4E-B772-B8A94E7729EC}" type="presParOf" srcId="{BA394C26-0222-9848-85B9-EB1F38AE4950}" destId="{60D7332A-854A-3044-9A73-67599F9A7B57}" srcOrd="3" destOrd="0" presId="urn:microsoft.com/office/officeart/2017/3/layout/HorizontalPathTimeline"/>
    <dgm:cxn modelId="{92C0ECF3-536C-3641-B47F-172B9A00D639}" type="presParOf" srcId="{BA394C26-0222-9848-85B9-EB1F38AE4950}" destId="{55C1CA80-DCDD-764E-9BE7-38D76B584C3D}" srcOrd="4" destOrd="0" presId="urn:microsoft.com/office/officeart/2017/3/layout/HorizontalPathTimeline"/>
    <dgm:cxn modelId="{FB31E594-0D49-5E4E-AFEC-075747ADD2D4}" type="presParOf" srcId="{A3699C0E-FB0E-40A7-B71A-1549ED28148C}" destId="{C5D0A4E9-F419-9749-9DC2-76346C0D3C98}" srcOrd="11" destOrd="0" presId="urn:microsoft.com/office/officeart/2017/3/layout/HorizontalPathTimeline"/>
    <dgm:cxn modelId="{C30CBD37-9B47-5340-B300-CF91E4440DB5}" type="presParOf" srcId="{A3699C0E-FB0E-40A7-B71A-1549ED28148C}" destId="{EC63998B-DE6E-0942-9AE7-88FB5800D44C}" srcOrd="12" destOrd="0" presId="urn:microsoft.com/office/officeart/2017/3/layout/HorizontalPathTimeline"/>
    <dgm:cxn modelId="{1ED3D39F-BBD7-E943-90A5-26A12BD96DB0}" type="presParOf" srcId="{EC63998B-DE6E-0942-9AE7-88FB5800D44C}" destId="{235A3871-7CF0-6A42-AABB-62BB38BEF3B8}" srcOrd="0" destOrd="0" presId="urn:microsoft.com/office/officeart/2017/3/layout/HorizontalPathTimeline"/>
    <dgm:cxn modelId="{06E347AC-3F48-F64E-804C-EE728410B199}" type="presParOf" srcId="{EC63998B-DE6E-0942-9AE7-88FB5800D44C}" destId="{E232EEE9-717A-0F44-9C9A-2D313815CF02}" srcOrd="1" destOrd="0" presId="urn:microsoft.com/office/officeart/2017/3/layout/HorizontalPathTimeline"/>
    <dgm:cxn modelId="{7F90F4E9-2B68-4849-B95F-E6FBAC9A4F39}" type="presParOf" srcId="{E232EEE9-717A-0F44-9C9A-2D313815CF02}" destId="{BF6F56D3-866D-0F45-81BE-B572D40C117A}" srcOrd="0" destOrd="0" presId="urn:microsoft.com/office/officeart/2017/3/layout/HorizontalPathTimeline"/>
    <dgm:cxn modelId="{610E449B-3C41-164E-ACAA-4710EEC4A81C}" type="presParOf" srcId="{E232EEE9-717A-0F44-9C9A-2D313815CF02}" destId="{8B505FEB-B77B-7F4E-940C-E37157BF6344}" srcOrd="1" destOrd="0" presId="urn:microsoft.com/office/officeart/2017/3/layout/HorizontalPathTimeline"/>
    <dgm:cxn modelId="{1B9B5CE0-93AF-9B41-AF61-7475B0B0EE7B}" type="presParOf" srcId="{EC63998B-DE6E-0942-9AE7-88FB5800D44C}" destId="{22B95129-B024-7244-996E-7396E48F8F42}" srcOrd="2" destOrd="0" presId="urn:microsoft.com/office/officeart/2017/3/layout/HorizontalPathTimeline"/>
    <dgm:cxn modelId="{AD95B2FA-9555-0649-894D-72D44FBCD5DF}" type="presParOf" srcId="{EC63998B-DE6E-0942-9AE7-88FB5800D44C}" destId="{3B984F2B-9200-3C4F-ABCD-6CCBA51221C0}" srcOrd="3" destOrd="0" presId="urn:microsoft.com/office/officeart/2017/3/layout/HorizontalPathTimeline"/>
    <dgm:cxn modelId="{D11C7F09-3544-6342-9384-87E6184D8AD5}" type="presParOf" srcId="{EC63998B-DE6E-0942-9AE7-88FB5800D44C}" destId="{5DDAC12C-B7F6-EC4C-A3EC-00B2ECBA8B5F}" srcOrd="4" destOrd="0" presId="urn:microsoft.com/office/officeart/2017/3/layout/HorizontalPathTimeline"/>
    <dgm:cxn modelId="{D697471E-E4FF-A947-90CB-52AA24730DD9}" type="presParOf" srcId="{A3699C0E-FB0E-40A7-B71A-1549ED28148C}" destId="{7DB96C2A-A5CF-9149-8B08-3C5206A65360}" srcOrd="13" destOrd="0" presId="urn:microsoft.com/office/officeart/2017/3/layout/HorizontalPathTimeline"/>
    <dgm:cxn modelId="{DF6D8434-CBB2-CF43-B13C-F46B4EBF9609}" type="presParOf" srcId="{A3699C0E-FB0E-40A7-B71A-1549ED28148C}" destId="{38F6EF06-12D4-FC4F-BF70-C2E03D4B9D46}" srcOrd="14" destOrd="0" presId="urn:microsoft.com/office/officeart/2017/3/layout/HorizontalPathTimeline"/>
    <dgm:cxn modelId="{BF5B4911-70F9-3B4E-AAA7-BEE583289CA7}" type="presParOf" srcId="{38F6EF06-12D4-FC4F-BF70-C2E03D4B9D46}" destId="{43FB7231-A285-F44B-A639-201ADA9E88D0}" srcOrd="0" destOrd="0" presId="urn:microsoft.com/office/officeart/2017/3/layout/HorizontalPathTimeline"/>
    <dgm:cxn modelId="{94292138-9C26-1548-988D-4EB84A6A655C}" type="presParOf" srcId="{38F6EF06-12D4-FC4F-BF70-C2E03D4B9D46}" destId="{76517C7A-B9EC-8B4F-9F11-7ACA2390D848}" srcOrd="1" destOrd="0" presId="urn:microsoft.com/office/officeart/2017/3/layout/HorizontalPathTimeline"/>
    <dgm:cxn modelId="{66578CEE-0D64-8345-A344-C9DE51D8C5FE}" type="presParOf" srcId="{76517C7A-B9EC-8B4F-9F11-7ACA2390D848}" destId="{D303A170-AC65-B54C-93DA-DA3077A8DAEF}" srcOrd="0" destOrd="0" presId="urn:microsoft.com/office/officeart/2017/3/layout/HorizontalPathTimeline"/>
    <dgm:cxn modelId="{5E5193D4-FB1C-3141-BB7E-B7600DB713A3}" type="presParOf" srcId="{76517C7A-B9EC-8B4F-9F11-7ACA2390D848}" destId="{B0B5426F-CDE5-D84A-86D8-44E22688E429}" srcOrd="1" destOrd="0" presId="urn:microsoft.com/office/officeart/2017/3/layout/HorizontalPathTimeline"/>
    <dgm:cxn modelId="{5C9539BF-EDC3-8741-832E-F66C21094260}" type="presParOf" srcId="{38F6EF06-12D4-FC4F-BF70-C2E03D4B9D46}" destId="{FC664CBA-E419-D047-859A-26611699D13A}" srcOrd="2" destOrd="0" presId="urn:microsoft.com/office/officeart/2017/3/layout/HorizontalPathTimeline"/>
    <dgm:cxn modelId="{D8F1152D-9F06-F54F-A0F1-D3D29CCC4337}" type="presParOf" srcId="{38F6EF06-12D4-FC4F-BF70-C2E03D4B9D46}" destId="{E37D3D1D-DE37-4144-9DE4-80A0BD7F1A8F}" srcOrd="3" destOrd="0" presId="urn:microsoft.com/office/officeart/2017/3/layout/HorizontalPathTimeline"/>
    <dgm:cxn modelId="{4ED676C1-752A-0B49-91C9-F23E89B8C24D}" type="presParOf" srcId="{38F6EF06-12D4-FC4F-BF70-C2E03D4B9D46}" destId="{14E4E83C-6A08-DB4B-B44B-7E9869EADAF8}" srcOrd="4" destOrd="0" presId="urn:microsoft.com/office/officeart/2017/3/layout/HorizontalPathTimeline"/>
    <dgm:cxn modelId="{1088C101-3507-9041-A46C-93869F273541}" type="presParOf" srcId="{A3699C0E-FB0E-40A7-B71A-1549ED28148C}" destId="{73D0B800-2FF7-1341-9338-281663AE7B4D}" srcOrd="15" destOrd="0" presId="urn:microsoft.com/office/officeart/2017/3/layout/HorizontalPathTimeline"/>
    <dgm:cxn modelId="{5B9D290E-CBF9-1E41-8535-FDF025CE82DC}" type="presParOf" srcId="{A3699C0E-FB0E-40A7-B71A-1549ED28148C}" destId="{AF75AE1F-F3E9-B44A-ACCD-A924113A09ED}" srcOrd="16" destOrd="0" presId="urn:microsoft.com/office/officeart/2017/3/layout/HorizontalPathTimeline"/>
    <dgm:cxn modelId="{4DDC8533-FAD6-0C41-9719-FB1FA53DFF3E}" type="presParOf" srcId="{AF75AE1F-F3E9-B44A-ACCD-A924113A09ED}" destId="{326066E9-9F22-B64E-8164-928CDBCBF26B}" srcOrd="0" destOrd="0" presId="urn:microsoft.com/office/officeart/2017/3/layout/HorizontalPathTimeline"/>
    <dgm:cxn modelId="{F07C194A-60E2-644F-A3FD-D3F57ADD9DB3}" type="presParOf" srcId="{AF75AE1F-F3E9-B44A-ACCD-A924113A09ED}" destId="{615F06EB-211C-5D48-BC45-F9A12B29E749}" srcOrd="1" destOrd="0" presId="urn:microsoft.com/office/officeart/2017/3/layout/HorizontalPathTimeline"/>
    <dgm:cxn modelId="{5852B594-AEEC-C24C-A4A3-B36F0F09CD72}" type="presParOf" srcId="{615F06EB-211C-5D48-BC45-F9A12B29E749}" destId="{6B85A696-1998-344E-9F7E-6BBB3FFB3282}" srcOrd="0" destOrd="0" presId="urn:microsoft.com/office/officeart/2017/3/layout/HorizontalPathTimeline"/>
    <dgm:cxn modelId="{DBB572C7-0313-224B-BD7B-9986031AA734}" type="presParOf" srcId="{615F06EB-211C-5D48-BC45-F9A12B29E749}" destId="{05B58CA8-642F-454D-A9DC-0793321B5053}" srcOrd="1" destOrd="0" presId="urn:microsoft.com/office/officeart/2017/3/layout/HorizontalPathTimeline"/>
    <dgm:cxn modelId="{A970DE3F-CA4C-4B4A-98CE-4A6E45306B93}" type="presParOf" srcId="{AF75AE1F-F3E9-B44A-ACCD-A924113A09ED}" destId="{0AED49F5-E47D-4542-9269-FFD576E135DF}" srcOrd="2" destOrd="0" presId="urn:microsoft.com/office/officeart/2017/3/layout/HorizontalPathTimeline"/>
    <dgm:cxn modelId="{302A8C45-199B-2942-9D30-6F533867FAA3}" type="presParOf" srcId="{AF75AE1F-F3E9-B44A-ACCD-A924113A09ED}" destId="{3919A957-FE55-3344-9065-B388454BF5E1}" srcOrd="3" destOrd="0" presId="urn:microsoft.com/office/officeart/2017/3/layout/HorizontalPathTimeline"/>
    <dgm:cxn modelId="{3DE2FD37-B1E9-C54B-B2E1-2005A9A14324}" type="presParOf" srcId="{AF75AE1F-F3E9-B44A-ACCD-A924113A09ED}" destId="{8CFF1144-ACB1-094E-A4BB-BEC465546F45}" srcOrd="4" destOrd="0" presId="urn:microsoft.com/office/officeart/2017/3/layout/HorizontalPathTimeline"/>
    <dgm:cxn modelId="{F87044EF-88C1-6D4A-85A4-63B3A18F3009}" type="presParOf" srcId="{A3699C0E-FB0E-40A7-B71A-1549ED28148C}" destId="{12E905E3-8113-0F40-9609-1EBCBCEFAA56}" srcOrd="17" destOrd="0" presId="urn:microsoft.com/office/officeart/2017/3/layout/HorizontalPathTimeline"/>
    <dgm:cxn modelId="{24BD4FCD-EC1B-DC43-A576-1AA87F4C6D8F}" type="presParOf" srcId="{A3699C0E-FB0E-40A7-B71A-1549ED28148C}" destId="{841B0520-B23D-0B4E-8BED-AA6E607863C2}" srcOrd="18" destOrd="0" presId="urn:microsoft.com/office/officeart/2017/3/layout/HorizontalPathTimeline"/>
    <dgm:cxn modelId="{5ABAB194-D92A-534B-9F20-2BF26CFAA2EB}" type="presParOf" srcId="{841B0520-B23D-0B4E-8BED-AA6E607863C2}" destId="{114BED29-A832-B74A-AF6D-B92016BBD71D}" srcOrd="0" destOrd="0" presId="urn:microsoft.com/office/officeart/2017/3/layout/HorizontalPathTimeline"/>
    <dgm:cxn modelId="{BF3A2C75-ED28-7440-AE74-32212EB418C3}" type="presParOf" srcId="{841B0520-B23D-0B4E-8BED-AA6E607863C2}" destId="{616434DB-48C9-7049-82CD-CB987BC7385F}" srcOrd="1" destOrd="0" presId="urn:microsoft.com/office/officeart/2017/3/layout/HorizontalPathTimeline"/>
    <dgm:cxn modelId="{B1B87246-E66A-1247-9143-CF6427BA8A9C}" type="presParOf" srcId="{616434DB-48C9-7049-82CD-CB987BC7385F}" destId="{CEE1FB69-320F-1E4D-A5DC-EE3FA66CA553}" srcOrd="0" destOrd="0" presId="urn:microsoft.com/office/officeart/2017/3/layout/HorizontalPathTimeline"/>
    <dgm:cxn modelId="{632DD045-DE27-1C44-B349-F79AC85752A6}" type="presParOf" srcId="{616434DB-48C9-7049-82CD-CB987BC7385F}" destId="{00BD7927-E15D-3E41-9194-EDD2432F38A3}" srcOrd="1" destOrd="0" presId="urn:microsoft.com/office/officeart/2017/3/layout/HorizontalPathTimeline"/>
    <dgm:cxn modelId="{701A9E30-4F79-594D-94F9-30406B2A6975}" type="presParOf" srcId="{841B0520-B23D-0B4E-8BED-AA6E607863C2}" destId="{10B56489-0229-D54E-BF36-CC2A44FECC96}" srcOrd="2" destOrd="0" presId="urn:microsoft.com/office/officeart/2017/3/layout/HorizontalPathTimeline"/>
    <dgm:cxn modelId="{675262B8-6412-0942-9F84-D7D503F56306}" type="presParOf" srcId="{841B0520-B23D-0B4E-8BED-AA6E607863C2}" destId="{F6F3642B-6A6A-884C-83D0-6834C3C80E19}" srcOrd="3" destOrd="0" presId="urn:microsoft.com/office/officeart/2017/3/layout/HorizontalPathTimeline"/>
    <dgm:cxn modelId="{E4B0F6A5-1A35-2A4A-97A3-6E70BE51D831}" type="presParOf" srcId="{841B0520-B23D-0B4E-8BED-AA6E607863C2}" destId="{A029B3CC-2372-F945-BFB6-05CDC89A736B}" srcOrd="4" destOrd="0" presId="urn:microsoft.com/office/officeart/2017/3/layout/HorizontalPathTimeline"/>
    <dgm:cxn modelId="{E98BCEBB-8A3D-1448-B52C-8FC35049B522}" type="presParOf" srcId="{A3699C0E-FB0E-40A7-B71A-1549ED28148C}" destId="{012A0FB0-86E5-5343-B84F-3FE1EF6A4A1D}" srcOrd="19" destOrd="0" presId="urn:microsoft.com/office/officeart/2017/3/layout/HorizontalPathTimeline"/>
    <dgm:cxn modelId="{00771597-EECD-1B4D-88C9-F4BFD777F358}" type="presParOf" srcId="{A3699C0E-FB0E-40A7-B71A-1549ED28148C}" destId="{8AE8027B-63BA-3448-B62E-848B9957CD14}" srcOrd="20" destOrd="0" presId="urn:microsoft.com/office/officeart/2017/3/layout/HorizontalPathTimeline"/>
    <dgm:cxn modelId="{71DEB86A-352D-5643-A417-C4A78F98C045}" type="presParOf" srcId="{8AE8027B-63BA-3448-B62E-848B9957CD14}" destId="{435872DF-213E-8747-9DE0-6936F78E36F0}" srcOrd="0" destOrd="0" presId="urn:microsoft.com/office/officeart/2017/3/layout/HorizontalPathTimeline"/>
    <dgm:cxn modelId="{88297C94-8ABF-4C4D-ABD6-1996319187AE}" type="presParOf" srcId="{8AE8027B-63BA-3448-B62E-848B9957CD14}" destId="{18331A05-4351-904C-BEF1-2632F41A72C4}" srcOrd="1" destOrd="0" presId="urn:microsoft.com/office/officeart/2017/3/layout/HorizontalPathTimeline"/>
    <dgm:cxn modelId="{F9B492D6-063C-B643-917B-F1F5460609F5}" type="presParOf" srcId="{18331A05-4351-904C-BEF1-2632F41A72C4}" destId="{7D7652A3-0DF4-FB4E-9B11-7E40822B8E0E}" srcOrd="0" destOrd="0" presId="urn:microsoft.com/office/officeart/2017/3/layout/HorizontalPathTimeline"/>
    <dgm:cxn modelId="{498416B4-FAF8-874F-AAB5-9612F134177D}" type="presParOf" srcId="{18331A05-4351-904C-BEF1-2632F41A72C4}" destId="{1B5AFE5D-5E6A-E340-B78B-B828DD80EBF9}" srcOrd="1" destOrd="0" presId="urn:microsoft.com/office/officeart/2017/3/layout/HorizontalPathTimeline"/>
    <dgm:cxn modelId="{77216EF6-5EAE-1F40-AC3F-6582FA289BA8}" type="presParOf" srcId="{8AE8027B-63BA-3448-B62E-848B9957CD14}" destId="{575EFEB5-DC72-9549-A3DF-E66927251BCF}" srcOrd="2" destOrd="0" presId="urn:microsoft.com/office/officeart/2017/3/layout/HorizontalPathTimeline"/>
    <dgm:cxn modelId="{8E4FE82E-A640-A04B-9340-5532819204C8}" type="presParOf" srcId="{8AE8027B-63BA-3448-B62E-848B9957CD14}" destId="{79D8F1A5-5A4B-AD45-9E08-FF7ACBAFD4E9}" srcOrd="3" destOrd="0" presId="urn:microsoft.com/office/officeart/2017/3/layout/HorizontalPathTimeline"/>
    <dgm:cxn modelId="{65E01DCE-7143-0646-AC05-70C26F1CDA2E}" type="presParOf" srcId="{8AE8027B-63BA-3448-B62E-848B9957CD14}" destId="{FAE71344-8139-B94D-8E1C-11AB39750E08}" srcOrd="4" destOrd="0" presId="urn:microsoft.com/office/officeart/2017/3/layout/HorizontalPathTimeline"/>
    <dgm:cxn modelId="{F95468B3-206B-9342-8F1C-8A088C866709}" type="presParOf" srcId="{A3699C0E-FB0E-40A7-B71A-1549ED28148C}" destId="{995BCCA2-CC37-5A48-B670-869CD4A6F04E}" srcOrd="21" destOrd="0" presId="urn:microsoft.com/office/officeart/2017/3/layout/HorizontalPathTimeline"/>
    <dgm:cxn modelId="{D1A78937-7BEF-5146-9408-4E2F88874E4F}" type="presParOf" srcId="{A3699C0E-FB0E-40A7-B71A-1549ED28148C}" destId="{76A420A4-AA36-E548-93F4-F6FA11F85508}" srcOrd="22" destOrd="0" presId="urn:microsoft.com/office/officeart/2017/3/layout/HorizontalPathTimeline"/>
    <dgm:cxn modelId="{0BF325E6-36CC-214F-BD38-7AEE2C95FC3D}" type="presParOf" srcId="{76A420A4-AA36-E548-93F4-F6FA11F85508}" destId="{4C715FFF-977D-B54E-9E95-43CBD991EE05}" srcOrd="0" destOrd="0" presId="urn:microsoft.com/office/officeart/2017/3/layout/HorizontalPathTimeline"/>
    <dgm:cxn modelId="{72E57478-7732-8F42-9646-30D2915DBE71}" type="presParOf" srcId="{76A420A4-AA36-E548-93F4-F6FA11F85508}" destId="{77D6109C-2FA7-DC44-A2AA-D2E05769BA4C}" srcOrd="1" destOrd="0" presId="urn:microsoft.com/office/officeart/2017/3/layout/HorizontalPathTimeline"/>
    <dgm:cxn modelId="{ADF9D7C7-013F-F84D-99EB-BA1536367875}" type="presParOf" srcId="{77D6109C-2FA7-DC44-A2AA-D2E05769BA4C}" destId="{CF6585CF-8EA1-544F-8707-BD04736E961C}" srcOrd="0" destOrd="0" presId="urn:microsoft.com/office/officeart/2017/3/layout/HorizontalPathTimeline"/>
    <dgm:cxn modelId="{18774433-4A71-9740-8F1F-E54F571E7A29}" type="presParOf" srcId="{77D6109C-2FA7-DC44-A2AA-D2E05769BA4C}" destId="{E328C904-80AB-7649-B0EA-8D8A0D861F69}" srcOrd="1" destOrd="0" presId="urn:microsoft.com/office/officeart/2017/3/layout/HorizontalPathTimeline"/>
    <dgm:cxn modelId="{CA203774-3CAA-A844-A825-7963F4F132F0}" type="presParOf" srcId="{76A420A4-AA36-E548-93F4-F6FA11F85508}" destId="{33971C91-DF02-BD48-B7BA-322B0003C67C}" srcOrd="2" destOrd="0" presId="urn:microsoft.com/office/officeart/2017/3/layout/HorizontalPathTimeline"/>
    <dgm:cxn modelId="{96850C0E-F202-224D-A520-3DAD42384B92}" type="presParOf" srcId="{76A420A4-AA36-E548-93F4-F6FA11F85508}" destId="{EECDCB88-2BC3-CE41-9803-E93EB0FF563F}" srcOrd="3" destOrd="0" presId="urn:microsoft.com/office/officeart/2017/3/layout/HorizontalPathTimeline"/>
    <dgm:cxn modelId="{016C18AD-7E84-274E-A50C-0DC4533861C3}" type="presParOf" srcId="{76A420A4-AA36-E548-93F4-F6FA11F85508}" destId="{98E31512-2206-AC44-98E2-41E3603CECBB}" srcOrd="4" destOrd="0" presId="urn:microsoft.com/office/officeart/2017/3/layout/HorizontalPathTimeline"/>
    <dgm:cxn modelId="{F7A62E52-BC79-964B-892C-B853C87E49E4}" type="presParOf" srcId="{A3699C0E-FB0E-40A7-B71A-1549ED28148C}" destId="{8E0CAD55-9F08-154C-83E4-9ABF5DFB1187}" srcOrd="23" destOrd="0" presId="urn:microsoft.com/office/officeart/2017/3/layout/HorizontalPathTimeline"/>
    <dgm:cxn modelId="{C82FDFF6-A734-154F-93EA-107F9A3C17E0}" type="presParOf" srcId="{A3699C0E-FB0E-40A7-B71A-1549ED28148C}" destId="{C3054505-5AA0-0A48-A74B-8368AE5D233F}" srcOrd="24" destOrd="0" presId="urn:microsoft.com/office/officeart/2017/3/layout/HorizontalPathTimeline"/>
    <dgm:cxn modelId="{E8642422-871A-F141-8AAE-661E01326068}" type="presParOf" srcId="{C3054505-5AA0-0A48-A74B-8368AE5D233F}" destId="{A7E4FEFD-640F-9548-A64C-F80584BF4617}" srcOrd="0" destOrd="0" presId="urn:microsoft.com/office/officeart/2017/3/layout/HorizontalPathTimeline"/>
    <dgm:cxn modelId="{D33FC309-74A9-5A46-8591-3EA1C36B4A3A}" type="presParOf" srcId="{C3054505-5AA0-0A48-A74B-8368AE5D233F}" destId="{555A72ED-2CDF-A144-A5CA-3A6C354ECF20}" srcOrd="1" destOrd="0" presId="urn:microsoft.com/office/officeart/2017/3/layout/HorizontalPathTimeline"/>
    <dgm:cxn modelId="{C3BF9A8F-204B-9343-9A4A-D04441F2D736}" type="presParOf" srcId="{555A72ED-2CDF-A144-A5CA-3A6C354ECF20}" destId="{C78D3398-7A6D-4242-A254-552E11953C28}" srcOrd="0" destOrd="0" presId="urn:microsoft.com/office/officeart/2017/3/layout/HorizontalPathTimeline"/>
    <dgm:cxn modelId="{B962A5D1-C111-6E42-B77C-B2D4D692BB60}" type="presParOf" srcId="{555A72ED-2CDF-A144-A5CA-3A6C354ECF20}" destId="{12290C5D-FD27-DE44-9C0F-20B41E886218}" srcOrd="1" destOrd="0" presId="urn:microsoft.com/office/officeart/2017/3/layout/HorizontalPathTimeline"/>
    <dgm:cxn modelId="{C3C07311-6A8E-B844-B7F1-98B00AE728CA}" type="presParOf" srcId="{C3054505-5AA0-0A48-A74B-8368AE5D233F}" destId="{6F7F525A-AEBB-3D40-B355-75DD63406DAA}" srcOrd="2" destOrd="0" presId="urn:microsoft.com/office/officeart/2017/3/layout/HorizontalPathTimeline"/>
    <dgm:cxn modelId="{59921EA6-2F1B-6048-9EBF-5BFB0A9BEA3C}" type="presParOf" srcId="{C3054505-5AA0-0A48-A74B-8368AE5D233F}" destId="{E4DED2BA-87E0-2B43-B0F5-825C385FA5EB}" srcOrd="3" destOrd="0" presId="urn:microsoft.com/office/officeart/2017/3/layout/HorizontalPathTimeline"/>
    <dgm:cxn modelId="{53763B62-6D98-6F4C-A756-82FF0EA03148}" type="presParOf" srcId="{C3054505-5AA0-0A48-A74B-8368AE5D233F}" destId="{7B835FE3-B5A9-3942-89D9-1F7091EA89DD}" srcOrd="4" destOrd="0" presId="urn:microsoft.com/office/officeart/2017/3/layout/HorizontalPathTimeline"/>
    <dgm:cxn modelId="{99235028-F030-1445-AF41-88027C9A2FE9}" type="presParOf" srcId="{A3699C0E-FB0E-40A7-B71A-1549ED28148C}" destId="{72390891-48BD-DD4A-9FD1-4C5E98F2F32F}" srcOrd="25" destOrd="0" presId="urn:microsoft.com/office/officeart/2017/3/layout/HorizontalPathTimeline"/>
    <dgm:cxn modelId="{63E50D38-7E68-B344-9A6A-42578B971928}" type="presParOf" srcId="{A3699C0E-FB0E-40A7-B71A-1549ED28148C}" destId="{B60BC4A0-4F1C-CE45-8B88-B36CC559BD3E}" srcOrd="26" destOrd="0" presId="urn:microsoft.com/office/officeart/2017/3/layout/HorizontalPathTimeline"/>
    <dgm:cxn modelId="{47A6D546-9803-C548-8A61-215813D61942}" type="presParOf" srcId="{B60BC4A0-4F1C-CE45-8B88-B36CC559BD3E}" destId="{F3127DBC-74B3-734A-A458-A014796156B8}" srcOrd="0" destOrd="0" presId="urn:microsoft.com/office/officeart/2017/3/layout/HorizontalPathTimeline"/>
    <dgm:cxn modelId="{F197BC6F-C799-D14D-BC1B-461224304A79}" type="presParOf" srcId="{B60BC4A0-4F1C-CE45-8B88-B36CC559BD3E}" destId="{8A856F80-CA80-EE43-B2DB-C17ED4074DE7}" srcOrd="1" destOrd="0" presId="urn:microsoft.com/office/officeart/2017/3/layout/HorizontalPathTimeline"/>
    <dgm:cxn modelId="{18C58917-E9FE-B04E-AA8D-8A03D351C3BE}" type="presParOf" srcId="{8A856F80-CA80-EE43-B2DB-C17ED4074DE7}" destId="{4D08FF0A-1B19-8D4C-BBB6-A7BCCFCDB2D3}" srcOrd="0" destOrd="0" presId="urn:microsoft.com/office/officeart/2017/3/layout/HorizontalPathTimeline"/>
    <dgm:cxn modelId="{AF6D54B0-101B-B34B-BAA1-AD1D4895C2B7}" type="presParOf" srcId="{8A856F80-CA80-EE43-B2DB-C17ED4074DE7}" destId="{06C57E79-7A92-D94B-B2A5-5327C8890BE0}" srcOrd="1" destOrd="0" presId="urn:microsoft.com/office/officeart/2017/3/layout/HorizontalPathTimeline"/>
    <dgm:cxn modelId="{F418A298-E381-6D49-8F97-E99943ABBFF8}" type="presParOf" srcId="{B60BC4A0-4F1C-CE45-8B88-B36CC559BD3E}" destId="{0F806802-09A8-4E4D-A28C-1055B44B01EC}" srcOrd="2" destOrd="0" presId="urn:microsoft.com/office/officeart/2017/3/layout/HorizontalPathTimeline"/>
    <dgm:cxn modelId="{2FB2F656-C150-084B-85E7-669C9AC827A9}" type="presParOf" srcId="{B60BC4A0-4F1C-CE45-8B88-B36CC559BD3E}" destId="{EB8F439F-BE56-024E-B12B-93842D76A138}" srcOrd="3" destOrd="0" presId="urn:microsoft.com/office/officeart/2017/3/layout/HorizontalPathTimeline"/>
    <dgm:cxn modelId="{D74D5D7F-F6AD-4642-B022-9295C80AD2A2}" type="presParOf" srcId="{B60BC4A0-4F1C-CE45-8B88-B36CC559BD3E}" destId="{E68AABAC-90BA-C84D-9847-E461B8A09A53}" srcOrd="4" destOrd="0" presId="urn:microsoft.com/office/officeart/2017/3/layout/HorizontalPathTimeline"/>
    <dgm:cxn modelId="{3830E2C9-3A82-5D46-855E-E999DC8B9AAA}" type="presParOf" srcId="{A3699C0E-FB0E-40A7-B71A-1549ED28148C}" destId="{209F5BE2-D79B-CA49-A30D-F7B242FB1487}" srcOrd="27" destOrd="0" presId="urn:microsoft.com/office/officeart/2017/3/layout/HorizontalPathTimeline"/>
    <dgm:cxn modelId="{E41BF7D3-CDBE-9D4B-B3AF-4DD57D428A79}" type="presParOf" srcId="{A3699C0E-FB0E-40A7-B71A-1549ED28148C}" destId="{F59DC97E-A7AE-5740-91E4-96448B5D13F3}" srcOrd="28" destOrd="0" presId="urn:microsoft.com/office/officeart/2017/3/layout/HorizontalPathTimeline"/>
    <dgm:cxn modelId="{76886FF1-2BB4-4E49-9177-59BEA47363F5}" type="presParOf" srcId="{F59DC97E-A7AE-5740-91E4-96448B5D13F3}" destId="{30C268FC-7246-4344-AD79-9A43E9A7B03C}" srcOrd="0" destOrd="0" presId="urn:microsoft.com/office/officeart/2017/3/layout/HorizontalPathTimeline"/>
    <dgm:cxn modelId="{5137452F-F423-5146-AE44-C7B276EBE07F}" type="presParOf" srcId="{F59DC97E-A7AE-5740-91E4-96448B5D13F3}" destId="{740FE3E9-F348-B84A-BE29-0D9864C219FE}" srcOrd="1" destOrd="0" presId="urn:microsoft.com/office/officeart/2017/3/layout/HorizontalPathTimeline"/>
    <dgm:cxn modelId="{4818F51E-47B2-B64A-BD4C-C760E47A09BA}" type="presParOf" srcId="{740FE3E9-F348-B84A-BE29-0D9864C219FE}" destId="{49C77CA2-8F13-DA43-B72B-BB9E715B94C3}" srcOrd="0" destOrd="0" presId="urn:microsoft.com/office/officeart/2017/3/layout/HorizontalPathTimeline"/>
    <dgm:cxn modelId="{F37CFDF0-9965-694D-9C92-35B837ECCD1C}" type="presParOf" srcId="{740FE3E9-F348-B84A-BE29-0D9864C219FE}" destId="{29235A91-F8F0-7B4F-8EDF-E54BA1DC5EBA}" srcOrd="1" destOrd="0" presId="urn:microsoft.com/office/officeart/2017/3/layout/HorizontalPathTimeline"/>
    <dgm:cxn modelId="{0CDA172D-6D67-8648-9BC5-88E1A0CA8171}" type="presParOf" srcId="{F59DC97E-A7AE-5740-91E4-96448B5D13F3}" destId="{1FB394A0-3EA5-9749-9B33-9B9D0DCB06A1}" srcOrd="2" destOrd="0" presId="urn:microsoft.com/office/officeart/2017/3/layout/HorizontalPathTimeline"/>
    <dgm:cxn modelId="{13E657BC-6217-4A43-85EC-4DB617F4783C}" type="presParOf" srcId="{F59DC97E-A7AE-5740-91E4-96448B5D13F3}" destId="{A2843D4E-94DD-E345-9251-A11890857348}" srcOrd="3" destOrd="0" presId="urn:microsoft.com/office/officeart/2017/3/layout/HorizontalPathTimeline"/>
    <dgm:cxn modelId="{857D7AE0-13ED-9D4D-8BF9-31A49FE44C93}" type="presParOf" srcId="{F59DC97E-A7AE-5740-91E4-96448B5D13F3}" destId="{DC0D668F-153C-464C-9AE9-5F1F6244BEDD}" srcOrd="4" destOrd="0" presId="urn:microsoft.com/office/officeart/2017/3/layout/HorizontalPathTimeline"/>
    <dgm:cxn modelId="{EBB968BE-50C4-3246-AF66-90506EBAC39D}" type="presParOf" srcId="{A3699C0E-FB0E-40A7-B71A-1549ED28148C}" destId="{C7E3C3DD-3F76-534D-986E-105F72F7FAB6}" srcOrd="29" destOrd="0" presId="urn:microsoft.com/office/officeart/2017/3/layout/HorizontalPathTimeline"/>
    <dgm:cxn modelId="{8B8F6D57-06FF-1347-88C7-CBA6DC71AE95}" type="presParOf" srcId="{A3699C0E-FB0E-40A7-B71A-1549ED28148C}" destId="{B366E538-6A27-4241-9238-ABA8633C3F0E}" srcOrd="30" destOrd="0" presId="urn:microsoft.com/office/officeart/2017/3/layout/HorizontalPathTimeline"/>
    <dgm:cxn modelId="{7CDE70CC-CFBE-8D4C-83CA-2171D90DA59D}" type="presParOf" srcId="{B366E538-6A27-4241-9238-ABA8633C3F0E}" destId="{1BCC6728-5C2A-D64F-8C0F-3BBDF4D232C5}" srcOrd="0" destOrd="0" presId="urn:microsoft.com/office/officeart/2017/3/layout/HorizontalPathTimeline"/>
    <dgm:cxn modelId="{0692826B-7716-1D49-B385-21DB677777E8}" type="presParOf" srcId="{B366E538-6A27-4241-9238-ABA8633C3F0E}" destId="{B71AA7FF-A77E-A34E-93E9-09D5E4F9482B}" srcOrd="1" destOrd="0" presId="urn:microsoft.com/office/officeart/2017/3/layout/HorizontalPathTimeline"/>
    <dgm:cxn modelId="{B9D34996-A278-4045-8D75-FBC3888200BD}" type="presParOf" srcId="{B71AA7FF-A77E-A34E-93E9-09D5E4F9482B}" destId="{84D990E6-2734-0042-8D93-0D0C7D3D863C}" srcOrd="0" destOrd="0" presId="urn:microsoft.com/office/officeart/2017/3/layout/HorizontalPathTimeline"/>
    <dgm:cxn modelId="{70875436-29DB-6041-AADE-529618AC357C}" type="presParOf" srcId="{B71AA7FF-A77E-A34E-93E9-09D5E4F9482B}" destId="{8E4BA6B2-B1D1-FC4E-A8C4-B70C5521AA6B}" srcOrd="1" destOrd="0" presId="urn:microsoft.com/office/officeart/2017/3/layout/HorizontalPathTimeline"/>
    <dgm:cxn modelId="{FEB4599F-129A-BA46-AFA4-3FE43D9E37BD}" type="presParOf" srcId="{B366E538-6A27-4241-9238-ABA8633C3F0E}" destId="{594C800D-54B6-234A-A7CA-4DAD1D5BC473}" srcOrd="2" destOrd="0" presId="urn:microsoft.com/office/officeart/2017/3/layout/HorizontalPathTimeline"/>
    <dgm:cxn modelId="{1D549AF4-0630-5540-A5E7-E173D0E8E7B7}" type="presParOf" srcId="{B366E538-6A27-4241-9238-ABA8633C3F0E}" destId="{6E99F2B3-91AC-A04D-A038-7F00D1B3D31E}" srcOrd="3" destOrd="0" presId="urn:microsoft.com/office/officeart/2017/3/layout/HorizontalPathTimeline"/>
    <dgm:cxn modelId="{B12F3459-F0F2-A74C-8FC1-D301A7F2CB11}" type="presParOf" srcId="{B366E538-6A27-4241-9238-ABA8633C3F0E}" destId="{5585D227-F3B5-0E41-915C-988569CD8A7B}"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4E2A3-71F2-4D0F-B916-B3A08EA1E441}">
      <dsp:nvSpPr>
        <dsp:cNvPr id="0" name=""/>
        <dsp:cNvSpPr/>
      </dsp:nvSpPr>
      <dsp:spPr>
        <a:xfrm>
          <a:off x="177819" y="2056199"/>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1961</a:t>
          </a:r>
        </a:p>
      </dsp:txBody>
      <dsp:txXfrm>
        <a:off x="177819" y="2056199"/>
        <a:ext cx="1413926" cy="432682"/>
      </dsp:txXfrm>
    </dsp:sp>
    <dsp:sp modelId="{861B850E-FA6F-4D91-89A4-598A48D4A8BB}">
      <dsp:nvSpPr>
        <dsp:cNvPr id="0" name=""/>
        <dsp:cNvSpPr/>
      </dsp:nvSpPr>
      <dsp:spPr>
        <a:xfrm>
          <a:off x="0" y="1837944"/>
          <a:ext cx="8839200" cy="15316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A460E-301C-4CEB-91F2-34AA2F09DE8A}">
      <dsp:nvSpPr>
        <dsp:cNvPr id="0" name=""/>
        <dsp:cNvSpPr/>
      </dsp:nvSpPr>
      <dsp:spPr>
        <a:xfrm>
          <a:off x="107123" y="0"/>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t>Kleinrock @ MIT: packet-switched network</a:t>
          </a:r>
        </a:p>
      </dsp:txBody>
      <dsp:txXfrm>
        <a:off x="107123" y="0"/>
        <a:ext cx="1555319" cy="1187005"/>
      </dsp:txXfrm>
    </dsp:sp>
    <dsp:sp modelId="{68EE67B1-6A76-44C2-B5A6-1C1B07E50474}">
      <dsp:nvSpPr>
        <dsp:cNvPr id="0" name=""/>
        <dsp:cNvSpPr/>
      </dsp:nvSpPr>
      <dsp:spPr>
        <a:xfrm>
          <a:off x="884783"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D0A380DC-2267-4D02-892C-15707ED2EC07}">
      <dsp:nvSpPr>
        <dsp:cNvPr id="0" name=""/>
        <dsp:cNvSpPr/>
      </dsp:nvSpPr>
      <dsp:spPr>
        <a:xfrm>
          <a:off x="1061524" y="1340167"/>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1962</a:t>
          </a:r>
        </a:p>
      </dsp:txBody>
      <dsp:txXfrm>
        <a:off x="1061524" y="1340167"/>
        <a:ext cx="1413926" cy="432682"/>
      </dsp:txXfrm>
    </dsp:sp>
    <dsp:sp modelId="{C16D1878-37BA-4685-99E6-08A5F0FE1B22}">
      <dsp:nvSpPr>
        <dsp:cNvPr id="0" name=""/>
        <dsp:cNvSpPr/>
      </dsp:nvSpPr>
      <dsp:spPr>
        <a:xfrm>
          <a:off x="990827" y="2642044"/>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t>Licklider’s vision of Galactic Network</a:t>
          </a:r>
        </a:p>
      </dsp:txBody>
      <dsp:txXfrm>
        <a:off x="990827" y="2642044"/>
        <a:ext cx="1555319" cy="1187005"/>
      </dsp:txXfrm>
    </dsp:sp>
    <dsp:sp modelId="{43B38707-CE42-4F21-A338-99885094AE7A}">
      <dsp:nvSpPr>
        <dsp:cNvPr id="0" name=""/>
        <dsp:cNvSpPr/>
      </dsp:nvSpPr>
      <dsp:spPr>
        <a:xfrm>
          <a:off x="1768487"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F43134D-49C8-427E-B011-0781BC16724C}">
      <dsp:nvSpPr>
        <dsp:cNvPr id="0" name=""/>
        <dsp:cNvSpPr/>
      </dsp:nvSpPr>
      <dsp:spPr>
        <a:xfrm>
          <a:off x="836920"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0E3AC139-D4D1-4C41-889C-34D6DA52F3D9}">
      <dsp:nvSpPr>
        <dsp:cNvPr id="0" name=""/>
        <dsp:cNvSpPr/>
      </dsp:nvSpPr>
      <dsp:spPr>
        <a:xfrm>
          <a:off x="1720624"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CEC4DBE9-9B13-4E75-9087-FBB0A3796CC2}">
      <dsp:nvSpPr>
        <dsp:cNvPr id="0" name=""/>
        <dsp:cNvSpPr/>
      </dsp:nvSpPr>
      <dsp:spPr>
        <a:xfrm>
          <a:off x="1945228" y="2056199"/>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1965</a:t>
          </a:r>
        </a:p>
      </dsp:txBody>
      <dsp:txXfrm>
        <a:off x="1945228" y="2056199"/>
        <a:ext cx="1413926" cy="432682"/>
      </dsp:txXfrm>
    </dsp:sp>
    <dsp:sp modelId="{B7407D20-7C55-4B7A-8002-687771BCD6D3}">
      <dsp:nvSpPr>
        <dsp:cNvPr id="0" name=""/>
        <dsp:cNvSpPr/>
      </dsp:nvSpPr>
      <dsp:spPr>
        <a:xfrm>
          <a:off x="1874531" y="0"/>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t>Roberts connects computers over phone line</a:t>
          </a:r>
        </a:p>
      </dsp:txBody>
      <dsp:txXfrm>
        <a:off x="1874531" y="0"/>
        <a:ext cx="1555319" cy="1187005"/>
      </dsp:txXfrm>
    </dsp:sp>
    <dsp:sp modelId="{1ADD2A2F-4C95-43E3-9038-33463A33173C}">
      <dsp:nvSpPr>
        <dsp:cNvPr id="0" name=""/>
        <dsp:cNvSpPr/>
      </dsp:nvSpPr>
      <dsp:spPr>
        <a:xfrm>
          <a:off x="2652191"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C68D4B28-44D4-4093-97B0-E9F093AE2B7D}">
      <dsp:nvSpPr>
        <dsp:cNvPr id="0" name=""/>
        <dsp:cNvSpPr/>
      </dsp:nvSpPr>
      <dsp:spPr>
        <a:xfrm>
          <a:off x="2828932" y="1340167"/>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1967</a:t>
          </a:r>
        </a:p>
      </dsp:txBody>
      <dsp:txXfrm>
        <a:off x="2828932" y="1340167"/>
        <a:ext cx="1413926" cy="432682"/>
      </dsp:txXfrm>
    </dsp:sp>
    <dsp:sp modelId="{E3D3C588-7424-41D9-8959-40FCC90FA73A}">
      <dsp:nvSpPr>
        <dsp:cNvPr id="0" name=""/>
        <dsp:cNvSpPr/>
      </dsp:nvSpPr>
      <dsp:spPr>
        <a:xfrm>
          <a:off x="2758236" y="2642044"/>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t>Roberts publishes vision of ARPANET</a:t>
          </a:r>
        </a:p>
      </dsp:txBody>
      <dsp:txXfrm>
        <a:off x="2758236" y="2642044"/>
        <a:ext cx="1555319" cy="1187005"/>
      </dsp:txXfrm>
    </dsp:sp>
    <dsp:sp modelId="{ACE23162-415A-4FB9-B4CB-34FE329E25BC}">
      <dsp:nvSpPr>
        <dsp:cNvPr id="0" name=""/>
        <dsp:cNvSpPr/>
      </dsp:nvSpPr>
      <dsp:spPr>
        <a:xfrm>
          <a:off x="3535895"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FF5AE73-6F47-40E4-A53F-6FC1D7A166A5}">
      <dsp:nvSpPr>
        <dsp:cNvPr id="0" name=""/>
        <dsp:cNvSpPr/>
      </dsp:nvSpPr>
      <dsp:spPr>
        <a:xfrm>
          <a:off x="2604328"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5758139A-5011-4987-972A-C0926F0ED145}">
      <dsp:nvSpPr>
        <dsp:cNvPr id="0" name=""/>
        <dsp:cNvSpPr/>
      </dsp:nvSpPr>
      <dsp:spPr>
        <a:xfrm>
          <a:off x="3488032"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A4B67C88-0399-4F0A-B603-C9CDDACFA17A}">
      <dsp:nvSpPr>
        <dsp:cNvPr id="0" name=""/>
        <dsp:cNvSpPr/>
      </dsp:nvSpPr>
      <dsp:spPr>
        <a:xfrm>
          <a:off x="3712636" y="2056199"/>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1969</a:t>
          </a:r>
        </a:p>
      </dsp:txBody>
      <dsp:txXfrm>
        <a:off x="3712636" y="2056199"/>
        <a:ext cx="1413926" cy="432682"/>
      </dsp:txXfrm>
    </dsp:sp>
    <dsp:sp modelId="{E78415FE-BF95-4253-B266-1F88180F179F}">
      <dsp:nvSpPr>
        <dsp:cNvPr id="0" name=""/>
        <dsp:cNvSpPr/>
      </dsp:nvSpPr>
      <dsp:spPr>
        <a:xfrm>
          <a:off x="3641940" y="0"/>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t>BBN installs first </a:t>
          </a:r>
          <a:r>
            <a:rPr lang="en-US" sz="1800" kern="1200" dirty="0" err="1"/>
            <a:t>InterfaceMsgProcessor</a:t>
          </a:r>
          <a:r>
            <a:rPr lang="en-US" sz="1800" kern="1200" dirty="0"/>
            <a:t> at UCLA</a:t>
          </a:r>
        </a:p>
      </dsp:txBody>
      <dsp:txXfrm>
        <a:off x="3641940" y="0"/>
        <a:ext cx="1555319" cy="1187005"/>
      </dsp:txXfrm>
    </dsp:sp>
    <dsp:sp modelId="{E16800FC-C315-4C47-A316-DF34EEEA7C08}">
      <dsp:nvSpPr>
        <dsp:cNvPr id="0" name=""/>
        <dsp:cNvSpPr/>
      </dsp:nvSpPr>
      <dsp:spPr>
        <a:xfrm>
          <a:off x="4419600"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D91834BA-D7C0-4D62-8A64-888434E84001}">
      <dsp:nvSpPr>
        <dsp:cNvPr id="0" name=""/>
        <dsp:cNvSpPr/>
      </dsp:nvSpPr>
      <dsp:spPr>
        <a:xfrm>
          <a:off x="4596340" y="1340167"/>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1970</a:t>
          </a:r>
        </a:p>
      </dsp:txBody>
      <dsp:txXfrm>
        <a:off x="4596340" y="1340167"/>
        <a:ext cx="1413926" cy="432682"/>
      </dsp:txXfrm>
    </dsp:sp>
    <dsp:sp modelId="{8B854321-71A6-4B26-B9C5-8018D10DC96C}">
      <dsp:nvSpPr>
        <dsp:cNvPr id="0" name=""/>
        <dsp:cNvSpPr/>
      </dsp:nvSpPr>
      <dsp:spPr>
        <a:xfrm>
          <a:off x="4525644" y="2642044"/>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t>Network Control Protocol (NCP)</a:t>
          </a:r>
        </a:p>
      </dsp:txBody>
      <dsp:txXfrm>
        <a:off x="4525644" y="2642044"/>
        <a:ext cx="1555319" cy="1187005"/>
      </dsp:txXfrm>
    </dsp:sp>
    <dsp:sp modelId="{7B7BC589-AE4F-432B-8736-B468F8E623A2}">
      <dsp:nvSpPr>
        <dsp:cNvPr id="0" name=""/>
        <dsp:cNvSpPr/>
      </dsp:nvSpPr>
      <dsp:spPr>
        <a:xfrm>
          <a:off x="5303304"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0663FC6-E3EA-4AC2-9460-17AC71C21A4E}">
      <dsp:nvSpPr>
        <dsp:cNvPr id="0" name=""/>
        <dsp:cNvSpPr/>
      </dsp:nvSpPr>
      <dsp:spPr>
        <a:xfrm>
          <a:off x="4371736"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95ACCCB0-5431-4166-B349-6EAA5531C0A8}">
      <dsp:nvSpPr>
        <dsp:cNvPr id="0" name=""/>
        <dsp:cNvSpPr/>
      </dsp:nvSpPr>
      <dsp:spPr>
        <a:xfrm>
          <a:off x="5255441"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4BCF7B63-1863-4E66-9856-1A4C4B6F26D5}">
      <dsp:nvSpPr>
        <dsp:cNvPr id="0" name=""/>
        <dsp:cNvSpPr/>
      </dsp:nvSpPr>
      <dsp:spPr>
        <a:xfrm>
          <a:off x="5480045" y="2056199"/>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1972</a:t>
          </a:r>
        </a:p>
      </dsp:txBody>
      <dsp:txXfrm>
        <a:off x="5480045" y="2056199"/>
        <a:ext cx="1413926" cy="432682"/>
      </dsp:txXfrm>
    </dsp:sp>
    <dsp:sp modelId="{64E969E7-80EE-46BF-8BE6-796CD17A7AE2}">
      <dsp:nvSpPr>
        <dsp:cNvPr id="0" name=""/>
        <dsp:cNvSpPr/>
      </dsp:nvSpPr>
      <dsp:spPr>
        <a:xfrm>
          <a:off x="5409348" y="0"/>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t>Public </a:t>
          </a:r>
          <a:r>
            <a:rPr lang="en-US" sz="1800" kern="1200" dirty="0" err="1"/>
            <a:t>demonstra-tion</a:t>
          </a:r>
          <a:r>
            <a:rPr lang="en-US" sz="1800" kern="1200" dirty="0"/>
            <a:t> of ARPANET</a:t>
          </a:r>
        </a:p>
      </dsp:txBody>
      <dsp:txXfrm>
        <a:off x="5409348" y="0"/>
        <a:ext cx="1555319" cy="1187005"/>
      </dsp:txXfrm>
    </dsp:sp>
    <dsp:sp modelId="{A9341EBF-5D3B-4408-8204-8C3AF2B59174}">
      <dsp:nvSpPr>
        <dsp:cNvPr id="0" name=""/>
        <dsp:cNvSpPr/>
      </dsp:nvSpPr>
      <dsp:spPr>
        <a:xfrm>
          <a:off x="6187008"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A7C6E2E-27F5-42BD-91BE-7A3FF60DCDA8}">
      <dsp:nvSpPr>
        <dsp:cNvPr id="0" name=""/>
        <dsp:cNvSpPr/>
      </dsp:nvSpPr>
      <dsp:spPr>
        <a:xfrm>
          <a:off x="6363749" y="1340167"/>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1972</a:t>
          </a:r>
        </a:p>
      </dsp:txBody>
      <dsp:txXfrm>
        <a:off x="6363749" y="1340167"/>
        <a:ext cx="1413926" cy="432682"/>
      </dsp:txXfrm>
    </dsp:sp>
    <dsp:sp modelId="{46F50AA4-2E37-45D2-90AF-087D765EA886}">
      <dsp:nvSpPr>
        <dsp:cNvPr id="0" name=""/>
        <dsp:cNvSpPr/>
      </dsp:nvSpPr>
      <dsp:spPr>
        <a:xfrm>
          <a:off x="6293052" y="2642044"/>
          <a:ext cx="1555319"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t>Kahn @ DARPA advocates Open Architecture</a:t>
          </a:r>
        </a:p>
      </dsp:txBody>
      <dsp:txXfrm>
        <a:off x="6293052" y="2642044"/>
        <a:ext cx="1555319" cy="1187005"/>
      </dsp:txXfrm>
    </dsp:sp>
    <dsp:sp modelId="{A2709E6B-A1FA-46CC-A262-5C558607E192}">
      <dsp:nvSpPr>
        <dsp:cNvPr id="0" name=""/>
        <dsp:cNvSpPr/>
      </dsp:nvSpPr>
      <dsp:spPr>
        <a:xfrm>
          <a:off x="7070712"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08779D1E-533E-4FFB-8B38-BBACCBC1C1D9}">
      <dsp:nvSpPr>
        <dsp:cNvPr id="0" name=""/>
        <dsp:cNvSpPr/>
      </dsp:nvSpPr>
      <dsp:spPr>
        <a:xfrm>
          <a:off x="6139145"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65C23F9C-B764-4D1D-8DBD-A7A07446C920}">
      <dsp:nvSpPr>
        <dsp:cNvPr id="0" name=""/>
        <dsp:cNvSpPr/>
      </dsp:nvSpPr>
      <dsp:spPr>
        <a:xfrm>
          <a:off x="7022849"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854CA7BE-7595-42A4-B082-CC11AADDA2D6}">
      <dsp:nvSpPr>
        <dsp:cNvPr id="0" name=""/>
        <dsp:cNvSpPr/>
      </dsp:nvSpPr>
      <dsp:spPr>
        <a:xfrm>
          <a:off x="7247453" y="2056199"/>
          <a:ext cx="1413926"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1972</a:t>
          </a:r>
        </a:p>
      </dsp:txBody>
      <dsp:txXfrm>
        <a:off x="7247453" y="2056199"/>
        <a:ext cx="1413926" cy="432682"/>
      </dsp:txXfrm>
    </dsp:sp>
    <dsp:sp modelId="{27B30F63-D36A-48B4-9EE7-9583BB404905}">
      <dsp:nvSpPr>
        <dsp:cNvPr id="0" name=""/>
        <dsp:cNvSpPr/>
      </dsp:nvSpPr>
      <dsp:spPr>
        <a:xfrm>
          <a:off x="7176757" y="85316"/>
          <a:ext cx="1555319" cy="110168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t>Vint Cerf @ Stanford writes TCP</a:t>
          </a:r>
        </a:p>
      </dsp:txBody>
      <dsp:txXfrm>
        <a:off x="7176757" y="85316"/>
        <a:ext cx="1555319" cy="1101689"/>
      </dsp:txXfrm>
    </dsp:sp>
    <dsp:sp modelId="{13F17ADA-D00E-4936-BF28-1D8FBB59E8DF}">
      <dsp:nvSpPr>
        <dsp:cNvPr id="0" name=""/>
        <dsp:cNvSpPr/>
      </dsp:nvSpPr>
      <dsp:spPr>
        <a:xfrm>
          <a:off x="7954416"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567FA8BD-1652-4523-AFCE-ED363AD7BCED}">
      <dsp:nvSpPr>
        <dsp:cNvPr id="0" name=""/>
        <dsp:cNvSpPr/>
      </dsp:nvSpPr>
      <dsp:spPr>
        <a:xfrm>
          <a:off x="7906553"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4E2A3-71F2-4D0F-B916-B3A08EA1E441}">
      <dsp:nvSpPr>
        <dsp:cNvPr id="0" name=""/>
        <dsp:cNvSpPr/>
      </dsp:nvSpPr>
      <dsp:spPr>
        <a:xfrm>
          <a:off x="127322" y="2056199"/>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1972</a:t>
          </a:r>
          <a:endParaRPr lang="en-US" sz="1500" b="1" kern="1200" dirty="0"/>
        </a:p>
      </dsp:txBody>
      <dsp:txXfrm>
        <a:off x="127322" y="2056199"/>
        <a:ext cx="1009947" cy="432682"/>
      </dsp:txXfrm>
    </dsp:sp>
    <dsp:sp modelId="{861B850E-FA6F-4D91-89A4-598A48D4A8BB}">
      <dsp:nvSpPr>
        <dsp:cNvPr id="0" name=""/>
        <dsp:cNvSpPr/>
      </dsp:nvSpPr>
      <dsp:spPr>
        <a:xfrm>
          <a:off x="0" y="1837944"/>
          <a:ext cx="8839200" cy="15316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A460E-301C-4CEB-91F2-34AA2F09DE8A}">
      <dsp:nvSpPr>
        <dsp:cNvPr id="0" name=""/>
        <dsp:cNvSpPr/>
      </dsp:nvSpPr>
      <dsp:spPr>
        <a:xfrm>
          <a:off x="76825" y="648932"/>
          <a:ext cx="1110942" cy="53415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Email</a:t>
          </a:r>
          <a:endParaRPr lang="en-US" sz="1100" b="1" kern="1200" dirty="0"/>
        </a:p>
      </dsp:txBody>
      <dsp:txXfrm>
        <a:off x="76825" y="648932"/>
        <a:ext cx="1110942" cy="534152"/>
      </dsp:txXfrm>
    </dsp:sp>
    <dsp:sp modelId="{68EE67B1-6A76-44C2-B5A6-1C1B07E50474}">
      <dsp:nvSpPr>
        <dsp:cNvPr id="0" name=""/>
        <dsp:cNvSpPr/>
      </dsp:nvSpPr>
      <dsp:spPr>
        <a:xfrm>
          <a:off x="632296"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867C5A21-53A7-8D4A-9103-E40E03B358FE}">
      <dsp:nvSpPr>
        <dsp:cNvPr id="0" name=""/>
        <dsp:cNvSpPr/>
      </dsp:nvSpPr>
      <dsp:spPr>
        <a:xfrm>
          <a:off x="758539" y="1340167"/>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1973</a:t>
          </a:r>
        </a:p>
      </dsp:txBody>
      <dsp:txXfrm>
        <a:off x="758539" y="1340167"/>
        <a:ext cx="1009947" cy="432682"/>
      </dsp:txXfrm>
    </dsp:sp>
    <dsp:sp modelId="{59827AC2-73BB-6949-A6A9-FF99EC0CFABB}">
      <dsp:nvSpPr>
        <dsp:cNvPr id="0" name=""/>
        <dsp:cNvSpPr/>
      </dsp:nvSpPr>
      <dsp:spPr>
        <a:xfrm>
          <a:off x="708042" y="2642044"/>
          <a:ext cx="1110942" cy="83461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Telnet – remote access to computing</a:t>
          </a:r>
        </a:p>
      </dsp:txBody>
      <dsp:txXfrm>
        <a:off x="708042" y="2642044"/>
        <a:ext cx="1110942" cy="834613"/>
      </dsp:txXfrm>
    </dsp:sp>
    <dsp:sp modelId="{C3B425D6-456D-704C-89D1-16088AA76E82}">
      <dsp:nvSpPr>
        <dsp:cNvPr id="0" name=""/>
        <dsp:cNvSpPr/>
      </dsp:nvSpPr>
      <dsp:spPr>
        <a:xfrm>
          <a:off x="1263513"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F43134D-49C8-427E-B011-0781BC16724C}">
      <dsp:nvSpPr>
        <dsp:cNvPr id="0" name=""/>
        <dsp:cNvSpPr/>
      </dsp:nvSpPr>
      <dsp:spPr>
        <a:xfrm>
          <a:off x="584433"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191AE6B5-AFBB-7A46-9BD0-5F6ADDD534F1}">
      <dsp:nvSpPr>
        <dsp:cNvPr id="0" name=""/>
        <dsp:cNvSpPr/>
      </dsp:nvSpPr>
      <dsp:spPr>
        <a:xfrm>
          <a:off x="1215650"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D71BE44A-6043-C44D-8D4A-09F9133E20A9}">
      <dsp:nvSpPr>
        <dsp:cNvPr id="0" name=""/>
        <dsp:cNvSpPr/>
      </dsp:nvSpPr>
      <dsp:spPr>
        <a:xfrm>
          <a:off x="1389757" y="2056199"/>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1982</a:t>
          </a:r>
        </a:p>
      </dsp:txBody>
      <dsp:txXfrm>
        <a:off x="1389757" y="2056199"/>
        <a:ext cx="1009947" cy="432682"/>
      </dsp:txXfrm>
    </dsp:sp>
    <dsp:sp modelId="{792EA16C-5E7D-8E4E-A1FA-4C88DF48DE30}">
      <dsp:nvSpPr>
        <dsp:cNvPr id="0" name=""/>
        <dsp:cNvSpPr/>
      </dsp:nvSpPr>
      <dsp:spPr>
        <a:xfrm>
          <a:off x="1339259" y="352392"/>
          <a:ext cx="1110942" cy="83461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DNS – “phonebook” of the Internet</a:t>
          </a:r>
        </a:p>
      </dsp:txBody>
      <dsp:txXfrm>
        <a:off x="1339259" y="352392"/>
        <a:ext cx="1110942" cy="834613"/>
      </dsp:txXfrm>
    </dsp:sp>
    <dsp:sp modelId="{D7072597-F2DC-2746-9BC6-4D0B726D2C9A}">
      <dsp:nvSpPr>
        <dsp:cNvPr id="0" name=""/>
        <dsp:cNvSpPr/>
      </dsp:nvSpPr>
      <dsp:spPr>
        <a:xfrm>
          <a:off x="1894730"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D0834B03-1D2B-FF47-AF99-BB934DC2BE97}">
      <dsp:nvSpPr>
        <dsp:cNvPr id="0" name=""/>
        <dsp:cNvSpPr/>
      </dsp:nvSpPr>
      <dsp:spPr>
        <a:xfrm>
          <a:off x="2020974" y="1340167"/>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1985</a:t>
          </a:r>
        </a:p>
      </dsp:txBody>
      <dsp:txXfrm>
        <a:off x="2020974" y="1340167"/>
        <a:ext cx="1009947" cy="432682"/>
      </dsp:txXfrm>
    </dsp:sp>
    <dsp:sp modelId="{CF6EE794-5C96-F442-A922-1611F6633C78}">
      <dsp:nvSpPr>
        <dsp:cNvPr id="0" name=""/>
        <dsp:cNvSpPr/>
      </dsp:nvSpPr>
      <dsp:spPr>
        <a:xfrm>
          <a:off x="1970476" y="2642044"/>
          <a:ext cx="1110942" cy="53415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FTP – remote file access</a:t>
          </a:r>
        </a:p>
      </dsp:txBody>
      <dsp:txXfrm>
        <a:off x="1970476" y="2642044"/>
        <a:ext cx="1110942" cy="534152"/>
      </dsp:txXfrm>
    </dsp:sp>
    <dsp:sp modelId="{D797DAF4-E0F5-A44D-9E6C-CD96CC462BEB}">
      <dsp:nvSpPr>
        <dsp:cNvPr id="0" name=""/>
        <dsp:cNvSpPr/>
      </dsp:nvSpPr>
      <dsp:spPr>
        <a:xfrm>
          <a:off x="2525948"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98C9A95-E1D9-6045-A13A-79349AC8935C}">
      <dsp:nvSpPr>
        <dsp:cNvPr id="0" name=""/>
        <dsp:cNvSpPr/>
      </dsp:nvSpPr>
      <dsp:spPr>
        <a:xfrm>
          <a:off x="1846867"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DF14EE4F-051D-6945-B861-4444D74777B3}">
      <dsp:nvSpPr>
        <dsp:cNvPr id="0" name=""/>
        <dsp:cNvSpPr/>
      </dsp:nvSpPr>
      <dsp:spPr>
        <a:xfrm>
          <a:off x="2478085"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5ABBBAC0-CACB-CE4D-A32E-268F4429290A}">
      <dsp:nvSpPr>
        <dsp:cNvPr id="0" name=""/>
        <dsp:cNvSpPr/>
      </dsp:nvSpPr>
      <dsp:spPr>
        <a:xfrm>
          <a:off x="2652191" y="2056199"/>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1989</a:t>
          </a:r>
        </a:p>
      </dsp:txBody>
      <dsp:txXfrm>
        <a:off x="2652191" y="2056199"/>
        <a:ext cx="1009947" cy="432682"/>
      </dsp:txXfrm>
    </dsp:sp>
    <dsp:sp modelId="{0D679CFF-835E-CC45-AD03-11D86B7426CC}">
      <dsp:nvSpPr>
        <dsp:cNvPr id="0" name=""/>
        <dsp:cNvSpPr/>
      </dsp:nvSpPr>
      <dsp:spPr>
        <a:xfrm>
          <a:off x="2601694" y="652853"/>
          <a:ext cx="1110942" cy="53415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NFS – remote file systems</a:t>
          </a:r>
        </a:p>
      </dsp:txBody>
      <dsp:txXfrm>
        <a:off x="2601694" y="652853"/>
        <a:ext cx="1110942" cy="534152"/>
      </dsp:txXfrm>
    </dsp:sp>
    <dsp:sp modelId="{0585AD47-0BE3-694B-9577-A658C9D44D7C}">
      <dsp:nvSpPr>
        <dsp:cNvPr id="0" name=""/>
        <dsp:cNvSpPr/>
      </dsp:nvSpPr>
      <dsp:spPr>
        <a:xfrm>
          <a:off x="3157165"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E5163AA-CA6A-1F4D-BCB9-AED43BBC5BD4}">
      <dsp:nvSpPr>
        <dsp:cNvPr id="0" name=""/>
        <dsp:cNvSpPr/>
      </dsp:nvSpPr>
      <dsp:spPr>
        <a:xfrm>
          <a:off x="3283408" y="1340167"/>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1991</a:t>
          </a:r>
        </a:p>
      </dsp:txBody>
      <dsp:txXfrm>
        <a:off x="3283408" y="1340167"/>
        <a:ext cx="1009947" cy="432682"/>
      </dsp:txXfrm>
    </dsp:sp>
    <dsp:sp modelId="{8091E513-C3FA-4B45-AA80-3264C3B9EBC2}">
      <dsp:nvSpPr>
        <dsp:cNvPr id="0" name=""/>
        <dsp:cNvSpPr/>
      </dsp:nvSpPr>
      <dsp:spPr>
        <a:xfrm>
          <a:off x="3232911" y="2642044"/>
          <a:ext cx="1110942" cy="83461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The World Wide Web (WWW) goes public</a:t>
          </a:r>
        </a:p>
      </dsp:txBody>
      <dsp:txXfrm>
        <a:off x="3232911" y="2642044"/>
        <a:ext cx="1110942" cy="834613"/>
      </dsp:txXfrm>
    </dsp:sp>
    <dsp:sp modelId="{1F7B78DB-7C53-F644-9E50-B19F6988198A}">
      <dsp:nvSpPr>
        <dsp:cNvPr id="0" name=""/>
        <dsp:cNvSpPr/>
      </dsp:nvSpPr>
      <dsp:spPr>
        <a:xfrm>
          <a:off x="3788382"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CA0D7A71-385B-C343-9626-1F28AF3CB1FD}">
      <dsp:nvSpPr>
        <dsp:cNvPr id="0" name=""/>
        <dsp:cNvSpPr/>
      </dsp:nvSpPr>
      <dsp:spPr>
        <a:xfrm>
          <a:off x="3109302"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E4F6E59E-8E67-0E4C-A9EF-EE59F710D222}">
      <dsp:nvSpPr>
        <dsp:cNvPr id="0" name=""/>
        <dsp:cNvSpPr/>
      </dsp:nvSpPr>
      <dsp:spPr>
        <a:xfrm>
          <a:off x="3740519"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E441D027-90F1-4649-89AD-EF72CDC0A821}">
      <dsp:nvSpPr>
        <dsp:cNvPr id="0" name=""/>
        <dsp:cNvSpPr/>
      </dsp:nvSpPr>
      <dsp:spPr>
        <a:xfrm>
          <a:off x="3914626" y="2056199"/>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1995</a:t>
          </a:r>
        </a:p>
      </dsp:txBody>
      <dsp:txXfrm>
        <a:off x="3914626" y="2056199"/>
        <a:ext cx="1009947" cy="432682"/>
      </dsp:txXfrm>
    </dsp:sp>
    <dsp:sp modelId="{64DD5621-0BB5-374F-B2D6-1CDAD33E27BB}">
      <dsp:nvSpPr>
        <dsp:cNvPr id="0" name=""/>
        <dsp:cNvSpPr/>
      </dsp:nvSpPr>
      <dsp:spPr>
        <a:xfrm>
          <a:off x="3864128" y="502622"/>
          <a:ext cx="1110942" cy="68438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SSH – secure remote shell access</a:t>
          </a:r>
        </a:p>
      </dsp:txBody>
      <dsp:txXfrm>
        <a:off x="3864128" y="502622"/>
        <a:ext cx="1110942" cy="684382"/>
      </dsp:txXfrm>
    </dsp:sp>
    <dsp:sp modelId="{44C2E3DE-C114-2F44-80B4-725CA0F8A770}">
      <dsp:nvSpPr>
        <dsp:cNvPr id="0" name=""/>
        <dsp:cNvSpPr/>
      </dsp:nvSpPr>
      <dsp:spPr>
        <a:xfrm>
          <a:off x="4419599"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9FF21823-24A6-0547-B871-DDD1BD1FA311}">
      <dsp:nvSpPr>
        <dsp:cNvPr id="0" name=""/>
        <dsp:cNvSpPr/>
      </dsp:nvSpPr>
      <dsp:spPr>
        <a:xfrm>
          <a:off x="4545843" y="1340167"/>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1995-1997</a:t>
          </a:r>
        </a:p>
      </dsp:txBody>
      <dsp:txXfrm>
        <a:off x="4545843" y="1340167"/>
        <a:ext cx="1009947" cy="432682"/>
      </dsp:txXfrm>
    </dsp:sp>
    <dsp:sp modelId="{3A470204-86B4-E044-AEE5-CF178A061363}">
      <dsp:nvSpPr>
        <dsp:cNvPr id="0" name=""/>
        <dsp:cNvSpPr/>
      </dsp:nvSpPr>
      <dsp:spPr>
        <a:xfrm>
          <a:off x="4495346" y="2642044"/>
          <a:ext cx="1110942" cy="68438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Instant messaging (ICQ, AIM)</a:t>
          </a:r>
        </a:p>
      </dsp:txBody>
      <dsp:txXfrm>
        <a:off x="4495346" y="2642044"/>
        <a:ext cx="1110942" cy="684382"/>
      </dsp:txXfrm>
    </dsp:sp>
    <dsp:sp modelId="{20F3256E-DE6C-3841-8025-6FD49457DEDD}">
      <dsp:nvSpPr>
        <dsp:cNvPr id="0" name=""/>
        <dsp:cNvSpPr/>
      </dsp:nvSpPr>
      <dsp:spPr>
        <a:xfrm>
          <a:off x="5050817"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7D5C261E-A0F6-9F49-A31E-85764D33AAA4}">
      <dsp:nvSpPr>
        <dsp:cNvPr id="0" name=""/>
        <dsp:cNvSpPr/>
      </dsp:nvSpPr>
      <dsp:spPr>
        <a:xfrm>
          <a:off x="4371736"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D3575D84-0A7D-E042-97A2-C5A3104777D1}">
      <dsp:nvSpPr>
        <dsp:cNvPr id="0" name=""/>
        <dsp:cNvSpPr/>
      </dsp:nvSpPr>
      <dsp:spPr>
        <a:xfrm>
          <a:off x="5002954"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1757B521-E8D8-444F-A456-2D1C5E20CD2C}">
      <dsp:nvSpPr>
        <dsp:cNvPr id="0" name=""/>
        <dsp:cNvSpPr/>
      </dsp:nvSpPr>
      <dsp:spPr>
        <a:xfrm>
          <a:off x="5177060" y="2056199"/>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1998</a:t>
          </a:r>
        </a:p>
      </dsp:txBody>
      <dsp:txXfrm>
        <a:off x="5177060" y="2056199"/>
        <a:ext cx="1009947" cy="432682"/>
      </dsp:txXfrm>
    </dsp:sp>
    <dsp:sp modelId="{F3F53CE0-0BD3-584B-A083-179DE9CBBC97}">
      <dsp:nvSpPr>
        <dsp:cNvPr id="0" name=""/>
        <dsp:cNvSpPr/>
      </dsp:nvSpPr>
      <dsp:spPr>
        <a:xfrm>
          <a:off x="5126563" y="652853"/>
          <a:ext cx="1110942" cy="53415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Google</a:t>
          </a:r>
        </a:p>
      </dsp:txBody>
      <dsp:txXfrm>
        <a:off x="5126563" y="652853"/>
        <a:ext cx="1110942" cy="534152"/>
      </dsp:txXfrm>
    </dsp:sp>
    <dsp:sp modelId="{D7DB6393-7F25-9C47-8718-1D3F6867C9DC}">
      <dsp:nvSpPr>
        <dsp:cNvPr id="0" name=""/>
        <dsp:cNvSpPr/>
      </dsp:nvSpPr>
      <dsp:spPr>
        <a:xfrm>
          <a:off x="5682034"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C482352-339B-E54C-871E-DC0F858EC3B0}">
      <dsp:nvSpPr>
        <dsp:cNvPr id="0" name=""/>
        <dsp:cNvSpPr/>
      </dsp:nvSpPr>
      <dsp:spPr>
        <a:xfrm>
          <a:off x="5808278" y="1340167"/>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1999</a:t>
          </a:r>
        </a:p>
      </dsp:txBody>
      <dsp:txXfrm>
        <a:off x="5808278" y="1340167"/>
        <a:ext cx="1009947" cy="432682"/>
      </dsp:txXfrm>
    </dsp:sp>
    <dsp:sp modelId="{1B1A3CDA-DC7C-D742-AD78-BE732A029C19}">
      <dsp:nvSpPr>
        <dsp:cNvPr id="0" name=""/>
        <dsp:cNvSpPr/>
      </dsp:nvSpPr>
      <dsp:spPr>
        <a:xfrm>
          <a:off x="5757780" y="2642044"/>
          <a:ext cx="1110942" cy="113507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Napster, birth of P2P, </a:t>
          </a:r>
          <a:r>
            <a:rPr lang="en-US" sz="1100" b="1" i="1" kern="1200" dirty="0">
              <a:latin typeface="Century Gothic" pitchFamily="34" charset="0"/>
            </a:rPr>
            <a:t>invented by Shawn Fanning at NEU</a:t>
          </a:r>
        </a:p>
      </dsp:txBody>
      <dsp:txXfrm>
        <a:off x="5757780" y="2642044"/>
        <a:ext cx="1110942" cy="1135074"/>
      </dsp:txXfrm>
    </dsp:sp>
    <dsp:sp modelId="{989D00F9-5765-7A46-98A0-58880E841981}">
      <dsp:nvSpPr>
        <dsp:cNvPr id="0" name=""/>
        <dsp:cNvSpPr/>
      </dsp:nvSpPr>
      <dsp:spPr>
        <a:xfrm>
          <a:off x="6313251"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0C41BEA1-4E5F-6440-B3AC-E7D774A01E91}">
      <dsp:nvSpPr>
        <dsp:cNvPr id="0" name=""/>
        <dsp:cNvSpPr/>
      </dsp:nvSpPr>
      <dsp:spPr>
        <a:xfrm>
          <a:off x="5634171"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6D4C38DA-C253-774A-B6FA-A17A6F7FF01C}">
      <dsp:nvSpPr>
        <dsp:cNvPr id="0" name=""/>
        <dsp:cNvSpPr/>
      </dsp:nvSpPr>
      <dsp:spPr>
        <a:xfrm>
          <a:off x="6265388"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08EEF507-FAAB-DC44-A6A9-8DEBC1146D4B}">
      <dsp:nvSpPr>
        <dsp:cNvPr id="0" name=""/>
        <dsp:cNvSpPr/>
      </dsp:nvSpPr>
      <dsp:spPr>
        <a:xfrm>
          <a:off x="6439495" y="2056199"/>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2000s</a:t>
          </a:r>
        </a:p>
      </dsp:txBody>
      <dsp:txXfrm>
        <a:off x="6439495" y="2056199"/>
        <a:ext cx="1009947" cy="432682"/>
      </dsp:txXfrm>
    </dsp:sp>
    <dsp:sp modelId="{247E76CC-98CC-B749-BEEE-F35B22573457}">
      <dsp:nvSpPr>
        <dsp:cNvPr id="0" name=""/>
        <dsp:cNvSpPr/>
      </dsp:nvSpPr>
      <dsp:spPr>
        <a:xfrm>
          <a:off x="6388997" y="51931"/>
          <a:ext cx="1110942" cy="113507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BitTorrent, Facebook, YouTube, Twitter, iPhone/Android, Bitcoin</a:t>
          </a:r>
        </a:p>
      </dsp:txBody>
      <dsp:txXfrm>
        <a:off x="6388997" y="51931"/>
        <a:ext cx="1110942" cy="1135074"/>
      </dsp:txXfrm>
    </dsp:sp>
    <dsp:sp modelId="{12B7A7DB-08A5-C647-9973-42FCA286D17B}">
      <dsp:nvSpPr>
        <dsp:cNvPr id="0" name=""/>
        <dsp:cNvSpPr/>
      </dsp:nvSpPr>
      <dsp:spPr>
        <a:xfrm>
          <a:off x="6944469"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4393345D-180A-2D40-9CD6-B7B4F6487429}">
      <dsp:nvSpPr>
        <dsp:cNvPr id="0" name=""/>
        <dsp:cNvSpPr/>
      </dsp:nvSpPr>
      <dsp:spPr>
        <a:xfrm>
          <a:off x="7070712" y="1340167"/>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2010s</a:t>
          </a:r>
        </a:p>
      </dsp:txBody>
      <dsp:txXfrm>
        <a:off x="7070712" y="1340167"/>
        <a:ext cx="1009947" cy="432682"/>
      </dsp:txXfrm>
    </dsp:sp>
    <dsp:sp modelId="{56D0CF95-C1F1-B64F-85A5-90EAC00D4573}">
      <dsp:nvSpPr>
        <dsp:cNvPr id="0" name=""/>
        <dsp:cNvSpPr/>
      </dsp:nvSpPr>
      <dsp:spPr>
        <a:xfrm>
          <a:off x="7020215" y="2642044"/>
          <a:ext cx="1110942"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Rise of Internet of Things (IoT), mobile apps, AR/VR, Cloud services</a:t>
          </a:r>
        </a:p>
      </dsp:txBody>
      <dsp:txXfrm>
        <a:off x="7020215" y="2642044"/>
        <a:ext cx="1110942" cy="1187005"/>
      </dsp:txXfrm>
    </dsp:sp>
    <dsp:sp modelId="{86E285F9-DAF7-9344-81CF-3DCC6FCCAB26}">
      <dsp:nvSpPr>
        <dsp:cNvPr id="0" name=""/>
        <dsp:cNvSpPr/>
      </dsp:nvSpPr>
      <dsp:spPr>
        <a:xfrm>
          <a:off x="7575686"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54D57F6-9896-4E48-A307-B1B0B339AD93}">
      <dsp:nvSpPr>
        <dsp:cNvPr id="0" name=""/>
        <dsp:cNvSpPr/>
      </dsp:nvSpPr>
      <dsp:spPr>
        <a:xfrm>
          <a:off x="6896606"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EEA5CF4A-E64D-6845-80C5-4070DE251EED}">
      <dsp:nvSpPr>
        <dsp:cNvPr id="0" name=""/>
        <dsp:cNvSpPr/>
      </dsp:nvSpPr>
      <dsp:spPr>
        <a:xfrm>
          <a:off x="7527823"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AB0BD851-3BC5-4B49-858D-D3E70610E795}">
      <dsp:nvSpPr>
        <dsp:cNvPr id="0" name=""/>
        <dsp:cNvSpPr/>
      </dsp:nvSpPr>
      <dsp:spPr>
        <a:xfrm>
          <a:off x="7701929" y="2056199"/>
          <a:ext cx="1009947"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2020s</a:t>
          </a:r>
        </a:p>
      </dsp:txBody>
      <dsp:txXfrm>
        <a:off x="7701929" y="2056199"/>
        <a:ext cx="1009947" cy="432682"/>
      </dsp:txXfrm>
    </dsp:sp>
    <dsp:sp modelId="{5A1AE0EB-AF7A-284C-B5CD-2B86879FBF0D}">
      <dsp:nvSpPr>
        <dsp:cNvPr id="0" name=""/>
        <dsp:cNvSpPr/>
      </dsp:nvSpPr>
      <dsp:spPr>
        <a:xfrm>
          <a:off x="7651432" y="51931"/>
          <a:ext cx="1110942" cy="113507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Videoconferencing, telehealth, contact tracing, GenAI</a:t>
          </a:r>
        </a:p>
      </dsp:txBody>
      <dsp:txXfrm>
        <a:off x="7651432" y="51931"/>
        <a:ext cx="1110942" cy="1135074"/>
      </dsp:txXfrm>
    </dsp:sp>
    <dsp:sp modelId="{3426D43C-FA50-B948-BA67-ED97ACDB9879}">
      <dsp:nvSpPr>
        <dsp:cNvPr id="0" name=""/>
        <dsp:cNvSpPr/>
      </dsp:nvSpPr>
      <dsp:spPr>
        <a:xfrm>
          <a:off x="8206903"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77C54428-8A04-D24F-B584-6554B0F6C5CD}">
      <dsp:nvSpPr>
        <dsp:cNvPr id="0" name=""/>
        <dsp:cNvSpPr/>
      </dsp:nvSpPr>
      <dsp:spPr>
        <a:xfrm>
          <a:off x="8159040"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4E2A3-71F2-4D0F-B916-B3A08EA1E441}">
      <dsp:nvSpPr>
        <dsp:cNvPr id="0" name=""/>
        <dsp:cNvSpPr/>
      </dsp:nvSpPr>
      <dsp:spPr>
        <a:xfrm>
          <a:off x="107414" y="2056199"/>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1974</a:t>
          </a:r>
          <a:endParaRPr lang="en-US" sz="1500" b="1" kern="1200" dirty="0"/>
        </a:p>
      </dsp:txBody>
      <dsp:txXfrm>
        <a:off x="107414" y="2056199"/>
        <a:ext cx="831264" cy="432682"/>
      </dsp:txXfrm>
    </dsp:sp>
    <dsp:sp modelId="{861B850E-FA6F-4D91-89A4-598A48D4A8BB}">
      <dsp:nvSpPr>
        <dsp:cNvPr id="0" name=""/>
        <dsp:cNvSpPr/>
      </dsp:nvSpPr>
      <dsp:spPr>
        <a:xfrm>
          <a:off x="0" y="1837944"/>
          <a:ext cx="8839200" cy="1531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A460E-301C-4CEB-91F2-34AA2F09DE8A}">
      <dsp:nvSpPr>
        <dsp:cNvPr id="0" name=""/>
        <dsp:cNvSpPr/>
      </dsp:nvSpPr>
      <dsp:spPr>
        <a:xfrm>
          <a:off x="65851" y="9970"/>
          <a:ext cx="914391" cy="116845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Cerf and Kahn paper on TCP (IP kept separate)</a:t>
          </a:r>
          <a:endParaRPr lang="en-US" sz="1100" b="1" kern="1200" dirty="0"/>
        </a:p>
      </dsp:txBody>
      <dsp:txXfrm>
        <a:off x="65851" y="9970"/>
        <a:ext cx="914391" cy="1168458"/>
      </dsp:txXfrm>
    </dsp:sp>
    <dsp:sp modelId="{68EE67B1-6A76-44C2-B5A6-1C1B07E50474}">
      <dsp:nvSpPr>
        <dsp:cNvPr id="0" name=""/>
        <dsp:cNvSpPr/>
      </dsp:nvSpPr>
      <dsp:spPr>
        <a:xfrm>
          <a:off x="523047"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59BE855-B86E-A04D-B6D3-858C42104B5E}">
      <dsp:nvSpPr>
        <dsp:cNvPr id="0" name=""/>
        <dsp:cNvSpPr/>
      </dsp:nvSpPr>
      <dsp:spPr>
        <a:xfrm>
          <a:off x="626955" y="1340167"/>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1980</a:t>
          </a:r>
        </a:p>
      </dsp:txBody>
      <dsp:txXfrm>
        <a:off x="626955" y="1340167"/>
        <a:ext cx="831264" cy="432682"/>
      </dsp:txXfrm>
    </dsp:sp>
    <dsp:sp modelId="{23628015-3B02-744A-8102-AD82D87BC8BC}">
      <dsp:nvSpPr>
        <dsp:cNvPr id="0" name=""/>
        <dsp:cNvSpPr/>
      </dsp:nvSpPr>
      <dsp:spPr>
        <a:xfrm>
          <a:off x="585391" y="2642044"/>
          <a:ext cx="914391" cy="98484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TCP/IP adopted as defense standard</a:t>
          </a:r>
        </a:p>
      </dsp:txBody>
      <dsp:txXfrm>
        <a:off x="585391" y="2642044"/>
        <a:ext cx="914391" cy="984843"/>
      </dsp:txXfrm>
    </dsp:sp>
    <dsp:sp modelId="{92AFC7FC-A196-DC44-B997-251E5E28A18A}">
      <dsp:nvSpPr>
        <dsp:cNvPr id="0" name=""/>
        <dsp:cNvSpPr/>
      </dsp:nvSpPr>
      <dsp:spPr>
        <a:xfrm>
          <a:off x="1042587"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F43134D-49C8-427E-B011-0781BC16724C}">
      <dsp:nvSpPr>
        <dsp:cNvPr id="0" name=""/>
        <dsp:cNvSpPr/>
      </dsp:nvSpPr>
      <dsp:spPr>
        <a:xfrm>
          <a:off x="475184" y="1866661"/>
          <a:ext cx="95726" cy="95726"/>
        </a:xfrm>
        <a:prstGeom prst="ellipse">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sp>
    <dsp:sp modelId="{16ACBCAB-11DF-1940-9AE4-5E37EDE3D0B7}">
      <dsp:nvSpPr>
        <dsp:cNvPr id="0" name=""/>
        <dsp:cNvSpPr/>
      </dsp:nvSpPr>
      <dsp:spPr>
        <a:xfrm>
          <a:off x="994724"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086D8C37-7542-9D44-A9A9-DE6743DDF598}">
      <dsp:nvSpPr>
        <dsp:cNvPr id="0" name=""/>
        <dsp:cNvSpPr/>
      </dsp:nvSpPr>
      <dsp:spPr>
        <a:xfrm>
          <a:off x="1146495" y="2056199"/>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1983</a:t>
          </a:r>
        </a:p>
      </dsp:txBody>
      <dsp:txXfrm>
        <a:off x="1146495" y="2056199"/>
        <a:ext cx="831264" cy="432682"/>
      </dsp:txXfrm>
    </dsp:sp>
    <dsp:sp modelId="{FC8066D9-E199-2347-B3AC-76E77E166649}">
      <dsp:nvSpPr>
        <dsp:cNvPr id="0" name=""/>
        <dsp:cNvSpPr/>
      </dsp:nvSpPr>
      <dsp:spPr>
        <a:xfrm>
          <a:off x="1104932" y="352392"/>
          <a:ext cx="914391" cy="83461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ARPANET and MILNET split</a:t>
          </a:r>
        </a:p>
      </dsp:txBody>
      <dsp:txXfrm>
        <a:off x="1104932" y="352392"/>
        <a:ext cx="914391" cy="834613"/>
      </dsp:txXfrm>
    </dsp:sp>
    <dsp:sp modelId="{78A3940A-B585-BF45-AEED-033FDDD8A088}">
      <dsp:nvSpPr>
        <dsp:cNvPr id="0" name=""/>
        <dsp:cNvSpPr/>
      </dsp:nvSpPr>
      <dsp:spPr>
        <a:xfrm>
          <a:off x="1562127"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BA7411A-5333-DF4A-8C5A-62D89062CD62}">
      <dsp:nvSpPr>
        <dsp:cNvPr id="0" name=""/>
        <dsp:cNvSpPr/>
      </dsp:nvSpPr>
      <dsp:spPr>
        <a:xfrm>
          <a:off x="1666035" y="1340167"/>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1983</a:t>
          </a:r>
        </a:p>
      </dsp:txBody>
      <dsp:txXfrm>
        <a:off x="1666035" y="1340167"/>
        <a:ext cx="831264" cy="432682"/>
      </dsp:txXfrm>
    </dsp:sp>
    <dsp:sp modelId="{D74302BA-3A7E-D046-AED8-861BB9121DD4}">
      <dsp:nvSpPr>
        <dsp:cNvPr id="0" name=""/>
        <dsp:cNvSpPr/>
      </dsp:nvSpPr>
      <dsp:spPr>
        <a:xfrm>
          <a:off x="1624472" y="2642044"/>
          <a:ext cx="914391" cy="83461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Global NCP to TCP/IP flag day</a:t>
          </a:r>
        </a:p>
      </dsp:txBody>
      <dsp:txXfrm>
        <a:off x="1624472" y="2642044"/>
        <a:ext cx="914391" cy="834613"/>
      </dsp:txXfrm>
    </dsp:sp>
    <dsp:sp modelId="{E0575524-D692-0F44-89D8-4C527941DA10}">
      <dsp:nvSpPr>
        <dsp:cNvPr id="0" name=""/>
        <dsp:cNvSpPr/>
      </dsp:nvSpPr>
      <dsp:spPr>
        <a:xfrm>
          <a:off x="2081668"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A1D20713-EE15-DA4F-B406-5AEAF32A51D8}">
      <dsp:nvSpPr>
        <dsp:cNvPr id="0" name=""/>
        <dsp:cNvSpPr/>
      </dsp:nvSpPr>
      <dsp:spPr>
        <a:xfrm>
          <a:off x="1514264"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97E22E25-1065-DC44-8621-A2F7DB155799}">
      <dsp:nvSpPr>
        <dsp:cNvPr id="0" name=""/>
        <dsp:cNvSpPr/>
      </dsp:nvSpPr>
      <dsp:spPr>
        <a:xfrm>
          <a:off x="2033805"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5705FABB-8F8D-694E-84FA-4D32B3404FCD}">
      <dsp:nvSpPr>
        <dsp:cNvPr id="0" name=""/>
        <dsp:cNvSpPr/>
      </dsp:nvSpPr>
      <dsp:spPr>
        <a:xfrm>
          <a:off x="2185576" y="2056199"/>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198x</a:t>
          </a:r>
        </a:p>
      </dsp:txBody>
      <dsp:txXfrm>
        <a:off x="2185576" y="2056199"/>
        <a:ext cx="831264" cy="432682"/>
      </dsp:txXfrm>
    </dsp:sp>
    <dsp:sp modelId="{4C8FA28B-D59B-A84E-B770-A15654102D5B}">
      <dsp:nvSpPr>
        <dsp:cNvPr id="0" name=""/>
        <dsp:cNvSpPr/>
      </dsp:nvSpPr>
      <dsp:spPr>
        <a:xfrm>
          <a:off x="2144013" y="51931"/>
          <a:ext cx="914391" cy="113507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Internet melts down due to congestion</a:t>
          </a:r>
        </a:p>
      </dsp:txBody>
      <dsp:txXfrm>
        <a:off x="2144013" y="51931"/>
        <a:ext cx="914391" cy="1135074"/>
      </dsp:txXfrm>
    </dsp:sp>
    <dsp:sp modelId="{438E974A-C0B8-C64A-A989-3C4D543E1B49}">
      <dsp:nvSpPr>
        <dsp:cNvPr id="0" name=""/>
        <dsp:cNvSpPr/>
      </dsp:nvSpPr>
      <dsp:spPr>
        <a:xfrm>
          <a:off x="2601208"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FF9A932E-C916-9A44-A0EB-0AD18CB2EB26}">
      <dsp:nvSpPr>
        <dsp:cNvPr id="0" name=""/>
        <dsp:cNvSpPr/>
      </dsp:nvSpPr>
      <dsp:spPr>
        <a:xfrm>
          <a:off x="2705116" y="1340167"/>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1986</a:t>
          </a:r>
        </a:p>
      </dsp:txBody>
      <dsp:txXfrm>
        <a:off x="2705116" y="1340167"/>
        <a:ext cx="831264" cy="432682"/>
      </dsp:txXfrm>
    </dsp:sp>
    <dsp:sp modelId="{D3274081-2D9A-CF4E-B027-CE830BE576AF}">
      <dsp:nvSpPr>
        <dsp:cNvPr id="0" name=""/>
        <dsp:cNvSpPr/>
      </dsp:nvSpPr>
      <dsp:spPr>
        <a:xfrm>
          <a:off x="2663553" y="2642044"/>
          <a:ext cx="914391" cy="98484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Van Jacobson saves the Internet (BSD TCP)</a:t>
          </a:r>
        </a:p>
      </dsp:txBody>
      <dsp:txXfrm>
        <a:off x="2663553" y="2642044"/>
        <a:ext cx="914391" cy="984843"/>
      </dsp:txXfrm>
    </dsp:sp>
    <dsp:sp modelId="{27166D50-6E24-E744-BBAC-2EC66A72B7E0}">
      <dsp:nvSpPr>
        <dsp:cNvPr id="0" name=""/>
        <dsp:cNvSpPr/>
      </dsp:nvSpPr>
      <dsp:spPr>
        <a:xfrm>
          <a:off x="3120749"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F66FEE68-E4AC-5F47-BE81-D619338E6AFA}">
      <dsp:nvSpPr>
        <dsp:cNvPr id="0" name=""/>
        <dsp:cNvSpPr/>
      </dsp:nvSpPr>
      <dsp:spPr>
        <a:xfrm>
          <a:off x="2553345"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60D7332A-854A-3044-9A73-67599F9A7B57}">
      <dsp:nvSpPr>
        <dsp:cNvPr id="0" name=""/>
        <dsp:cNvSpPr/>
      </dsp:nvSpPr>
      <dsp:spPr>
        <a:xfrm>
          <a:off x="3072885"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235A3871-7CF0-6A42-AABB-62BB38BEF3B8}">
      <dsp:nvSpPr>
        <dsp:cNvPr id="0" name=""/>
        <dsp:cNvSpPr/>
      </dsp:nvSpPr>
      <dsp:spPr>
        <a:xfrm>
          <a:off x="3224657" y="2056199"/>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1987</a:t>
          </a:r>
        </a:p>
      </dsp:txBody>
      <dsp:txXfrm>
        <a:off x="3224657" y="2056199"/>
        <a:ext cx="831264" cy="432682"/>
      </dsp:txXfrm>
    </dsp:sp>
    <dsp:sp modelId="{BF6F56D3-866D-0F45-81BE-B572D40C117A}">
      <dsp:nvSpPr>
        <dsp:cNvPr id="0" name=""/>
        <dsp:cNvSpPr/>
      </dsp:nvSpPr>
      <dsp:spPr>
        <a:xfrm>
          <a:off x="3183093" y="352392"/>
          <a:ext cx="914391" cy="83461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NSFNET merges with other networks</a:t>
          </a:r>
        </a:p>
      </dsp:txBody>
      <dsp:txXfrm>
        <a:off x="3183093" y="352392"/>
        <a:ext cx="914391" cy="834613"/>
      </dsp:txXfrm>
    </dsp:sp>
    <dsp:sp modelId="{22B95129-B024-7244-996E-7396E48F8F42}">
      <dsp:nvSpPr>
        <dsp:cNvPr id="0" name=""/>
        <dsp:cNvSpPr/>
      </dsp:nvSpPr>
      <dsp:spPr>
        <a:xfrm>
          <a:off x="3640289"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43FB7231-A285-F44B-A639-201ADA9E88D0}">
      <dsp:nvSpPr>
        <dsp:cNvPr id="0" name=""/>
        <dsp:cNvSpPr/>
      </dsp:nvSpPr>
      <dsp:spPr>
        <a:xfrm>
          <a:off x="3744197" y="1340167"/>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1988</a:t>
          </a:r>
        </a:p>
      </dsp:txBody>
      <dsp:txXfrm>
        <a:off x="3744197" y="1340167"/>
        <a:ext cx="831264" cy="432682"/>
      </dsp:txXfrm>
    </dsp:sp>
    <dsp:sp modelId="{D303A170-AC65-B54C-93DA-DA3077A8DAEF}">
      <dsp:nvSpPr>
        <dsp:cNvPr id="0" name=""/>
        <dsp:cNvSpPr/>
      </dsp:nvSpPr>
      <dsp:spPr>
        <a:xfrm>
          <a:off x="3702634" y="2642044"/>
          <a:ext cx="914391" cy="98484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Deering and Cheriton propose multicast</a:t>
          </a:r>
        </a:p>
      </dsp:txBody>
      <dsp:txXfrm>
        <a:off x="3702634" y="2642044"/>
        <a:ext cx="914391" cy="984843"/>
      </dsp:txXfrm>
    </dsp:sp>
    <dsp:sp modelId="{FC664CBA-E419-D047-859A-26611699D13A}">
      <dsp:nvSpPr>
        <dsp:cNvPr id="0" name=""/>
        <dsp:cNvSpPr/>
      </dsp:nvSpPr>
      <dsp:spPr>
        <a:xfrm>
          <a:off x="4159829"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B984F2B-9200-3C4F-ABCD-6CCBA51221C0}">
      <dsp:nvSpPr>
        <dsp:cNvPr id="0" name=""/>
        <dsp:cNvSpPr/>
      </dsp:nvSpPr>
      <dsp:spPr>
        <a:xfrm>
          <a:off x="3592426"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E37D3D1D-DE37-4144-9DE4-80A0BD7F1A8F}">
      <dsp:nvSpPr>
        <dsp:cNvPr id="0" name=""/>
        <dsp:cNvSpPr/>
      </dsp:nvSpPr>
      <dsp:spPr>
        <a:xfrm>
          <a:off x="4111966"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326066E9-9F22-B64E-8164-928CDBCBF26B}">
      <dsp:nvSpPr>
        <dsp:cNvPr id="0" name=""/>
        <dsp:cNvSpPr/>
      </dsp:nvSpPr>
      <dsp:spPr>
        <a:xfrm>
          <a:off x="4263737" y="2056199"/>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199x</a:t>
          </a:r>
        </a:p>
      </dsp:txBody>
      <dsp:txXfrm>
        <a:off x="4263737" y="2056199"/>
        <a:ext cx="831264" cy="432682"/>
      </dsp:txXfrm>
    </dsp:sp>
    <dsp:sp modelId="{6B85A696-1998-344E-9F7E-6BBB3FFB3282}">
      <dsp:nvSpPr>
        <dsp:cNvPr id="0" name=""/>
        <dsp:cNvSpPr/>
      </dsp:nvSpPr>
      <dsp:spPr>
        <a:xfrm>
          <a:off x="4222174" y="352392"/>
          <a:ext cx="914391" cy="83461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QoS rises and falls, ATM rises and falls</a:t>
          </a:r>
        </a:p>
      </dsp:txBody>
      <dsp:txXfrm>
        <a:off x="4222174" y="352392"/>
        <a:ext cx="914391" cy="834613"/>
      </dsp:txXfrm>
    </dsp:sp>
    <dsp:sp modelId="{0AED49F5-E47D-4542-9269-FFD576E135DF}">
      <dsp:nvSpPr>
        <dsp:cNvPr id="0" name=""/>
        <dsp:cNvSpPr/>
      </dsp:nvSpPr>
      <dsp:spPr>
        <a:xfrm>
          <a:off x="4679370"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14BED29-A832-B74A-AF6D-B92016BBD71D}">
      <dsp:nvSpPr>
        <dsp:cNvPr id="0" name=""/>
        <dsp:cNvSpPr/>
      </dsp:nvSpPr>
      <dsp:spPr>
        <a:xfrm>
          <a:off x="4783278" y="1340167"/>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1994</a:t>
          </a:r>
        </a:p>
      </dsp:txBody>
      <dsp:txXfrm>
        <a:off x="4783278" y="1340167"/>
        <a:ext cx="831264" cy="432682"/>
      </dsp:txXfrm>
    </dsp:sp>
    <dsp:sp modelId="{CEE1FB69-320F-1E4D-A5DC-EE3FA66CA553}">
      <dsp:nvSpPr>
        <dsp:cNvPr id="0" name=""/>
        <dsp:cNvSpPr/>
      </dsp:nvSpPr>
      <dsp:spPr>
        <a:xfrm>
          <a:off x="4689745" y="2642044"/>
          <a:ext cx="1018329" cy="98484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NSF backbone dismantled, private backbone</a:t>
          </a:r>
        </a:p>
      </dsp:txBody>
      <dsp:txXfrm>
        <a:off x="4689745" y="2642044"/>
        <a:ext cx="1018329" cy="984843"/>
      </dsp:txXfrm>
    </dsp:sp>
    <dsp:sp modelId="{10B56489-0229-D54E-BF36-CC2A44FECC96}">
      <dsp:nvSpPr>
        <dsp:cNvPr id="0" name=""/>
        <dsp:cNvSpPr/>
      </dsp:nvSpPr>
      <dsp:spPr>
        <a:xfrm>
          <a:off x="5198910"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919A957-FE55-3344-9065-B388454BF5E1}">
      <dsp:nvSpPr>
        <dsp:cNvPr id="0" name=""/>
        <dsp:cNvSpPr/>
      </dsp:nvSpPr>
      <dsp:spPr>
        <a:xfrm>
          <a:off x="4631507"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F6F3642B-6A6A-884C-83D0-6834C3C80E19}">
      <dsp:nvSpPr>
        <dsp:cNvPr id="0" name=""/>
        <dsp:cNvSpPr/>
      </dsp:nvSpPr>
      <dsp:spPr>
        <a:xfrm>
          <a:off x="5151047"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435872DF-213E-8747-9DE0-6936F78E36F0}">
      <dsp:nvSpPr>
        <dsp:cNvPr id="0" name=""/>
        <dsp:cNvSpPr/>
      </dsp:nvSpPr>
      <dsp:spPr>
        <a:xfrm>
          <a:off x="5302818" y="2056199"/>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1999-present</a:t>
          </a:r>
        </a:p>
      </dsp:txBody>
      <dsp:txXfrm>
        <a:off x="5302818" y="2056199"/>
        <a:ext cx="831264" cy="432682"/>
      </dsp:txXfrm>
    </dsp:sp>
    <dsp:sp modelId="{7D7652A3-0DF4-FB4E-9B11-7E40822B8E0E}">
      <dsp:nvSpPr>
        <dsp:cNvPr id="0" name=""/>
        <dsp:cNvSpPr/>
      </dsp:nvSpPr>
      <dsp:spPr>
        <a:xfrm>
          <a:off x="5261255" y="51931"/>
          <a:ext cx="914391" cy="113507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The Internet boom and bust … and boom …</a:t>
          </a:r>
        </a:p>
      </dsp:txBody>
      <dsp:txXfrm>
        <a:off x="5261255" y="51931"/>
        <a:ext cx="914391" cy="1135074"/>
      </dsp:txXfrm>
    </dsp:sp>
    <dsp:sp modelId="{575EFEB5-DC72-9549-A3DF-E66927251BCF}">
      <dsp:nvSpPr>
        <dsp:cNvPr id="0" name=""/>
        <dsp:cNvSpPr/>
      </dsp:nvSpPr>
      <dsp:spPr>
        <a:xfrm>
          <a:off x="5718450"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4C715FFF-977D-B54E-9E95-43CBD991EE05}">
      <dsp:nvSpPr>
        <dsp:cNvPr id="0" name=""/>
        <dsp:cNvSpPr/>
      </dsp:nvSpPr>
      <dsp:spPr>
        <a:xfrm>
          <a:off x="5822359" y="1340167"/>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2007</a:t>
          </a:r>
        </a:p>
      </dsp:txBody>
      <dsp:txXfrm>
        <a:off x="5822359" y="1340167"/>
        <a:ext cx="831264" cy="432682"/>
      </dsp:txXfrm>
    </dsp:sp>
    <dsp:sp modelId="{CF6585CF-8EA1-544F-8707-BD04736E961C}">
      <dsp:nvSpPr>
        <dsp:cNvPr id="0" name=""/>
        <dsp:cNvSpPr/>
      </dsp:nvSpPr>
      <dsp:spPr>
        <a:xfrm>
          <a:off x="5780795" y="2642044"/>
          <a:ext cx="914391" cy="98484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Release of iPhone, rise of Mobile Internet</a:t>
          </a:r>
        </a:p>
      </dsp:txBody>
      <dsp:txXfrm>
        <a:off x="5780795" y="2642044"/>
        <a:ext cx="914391" cy="984843"/>
      </dsp:txXfrm>
    </dsp:sp>
    <dsp:sp modelId="{33971C91-DF02-BD48-B7BA-322B0003C67C}">
      <dsp:nvSpPr>
        <dsp:cNvPr id="0" name=""/>
        <dsp:cNvSpPr/>
      </dsp:nvSpPr>
      <dsp:spPr>
        <a:xfrm>
          <a:off x="6237991"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79D8F1A5-5A4B-AD45-9E08-FF7ACBAFD4E9}">
      <dsp:nvSpPr>
        <dsp:cNvPr id="0" name=""/>
        <dsp:cNvSpPr/>
      </dsp:nvSpPr>
      <dsp:spPr>
        <a:xfrm>
          <a:off x="5670587"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EECDCB88-2BC3-CE41-9803-E93EB0FF563F}">
      <dsp:nvSpPr>
        <dsp:cNvPr id="0" name=""/>
        <dsp:cNvSpPr/>
      </dsp:nvSpPr>
      <dsp:spPr>
        <a:xfrm>
          <a:off x="6190128"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A7E4FEFD-640F-9548-A64C-F80584BF4617}">
      <dsp:nvSpPr>
        <dsp:cNvPr id="0" name=""/>
        <dsp:cNvSpPr/>
      </dsp:nvSpPr>
      <dsp:spPr>
        <a:xfrm>
          <a:off x="6341899" y="2056199"/>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2014-2016</a:t>
          </a:r>
        </a:p>
      </dsp:txBody>
      <dsp:txXfrm>
        <a:off x="6341899" y="2056199"/>
        <a:ext cx="831264" cy="432682"/>
      </dsp:txXfrm>
    </dsp:sp>
    <dsp:sp modelId="{C78D3398-7A6D-4242-A254-552E11953C28}">
      <dsp:nvSpPr>
        <dsp:cNvPr id="0" name=""/>
        <dsp:cNvSpPr/>
      </dsp:nvSpPr>
      <dsp:spPr>
        <a:xfrm>
          <a:off x="6300336" y="352392"/>
          <a:ext cx="914391" cy="83461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Rise and fall of net neutrality in the US</a:t>
          </a:r>
        </a:p>
      </dsp:txBody>
      <dsp:txXfrm>
        <a:off x="6300336" y="352392"/>
        <a:ext cx="914391" cy="834613"/>
      </dsp:txXfrm>
    </dsp:sp>
    <dsp:sp modelId="{6F7F525A-AEBB-3D40-B355-75DD63406DAA}">
      <dsp:nvSpPr>
        <dsp:cNvPr id="0" name=""/>
        <dsp:cNvSpPr/>
      </dsp:nvSpPr>
      <dsp:spPr>
        <a:xfrm>
          <a:off x="6757531"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F3127DBC-74B3-734A-A458-A014796156B8}">
      <dsp:nvSpPr>
        <dsp:cNvPr id="0" name=""/>
        <dsp:cNvSpPr/>
      </dsp:nvSpPr>
      <dsp:spPr>
        <a:xfrm>
          <a:off x="6861439" y="1340167"/>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2010’s</a:t>
          </a:r>
        </a:p>
      </dsp:txBody>
      <dsp:txXfrm>
        <a:off x="6861439" y="1340167"/>
        <a:ext cx="831264" cy="432682"/>
      </dsp:txXfrm>
    </dsp:sp>
    <dsp:sp modelId="{4D08FF0A-1B19-8D4C-BBB6-A7BCCFCDB2D3}">
      <dsp:nvSpPr>
        <dsp:cNvPr id="0" name=""/>
        <dsp:cNvSpPr/>
      </dsp:nvSpPr>
      <dsp:spPr>
        <a:xfrm>
          <a:off x="6819876" y="2642044"/>
          <a:ext cx="914391"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Rise of software-defined networks, smart homes</a:t>
          </a:r>
          <a:br>
            <a:rPr lang="en-US" sz="1100" b="1" kern="1200" dirty="0">
              <a:latin typeface="Century Gothic" pitchFamily="34" charset="0"/>
            </a:rPr>
          </a:br>
          <a:endParaRPr lang="en-US" sz="1100" b="1" kern="1200" dirty="0">
            <a:latin typeface="Century Gothic" pitchFamily="34" charset="0"/>
          </a:endParaRPr>
        </a:p>
      </dsp:txBody>
      <dsp:txXfrm>
        <a:off x="6819876" y="2642044"/>
        <a:ext cx="914391" cy="1187005"/>
      </dsp:txXfrm>
    </dsp:sp>
    <dsp:sp modelId="{0F806802-09A8-4E4D-A28C-1055B44B01EC}">
      <dsp:nvSpPr>
        <dsp:cNvPr id="0" name=""/>
        <dsp:cNvSpPr/>
      </dsp:nvSpPr>
      <dsp:spPr>
        <a:xfrm>
          <a:off x="7277072"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4DED2BA-87E0-2B43-B0F5-825C385FA5EB}">
      <dsp:nvSpPr>
        <dsp:cNvPr id="0" name=""/>
        <dsp:cNvSpPr/>
      </dsp:nvSpPr>
      <dsp:spPr>
        <a:xfrm>
          <a:off x="6709668"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EB8F439F-BE56-024E-B12B-93842D76A138}">
      <dsp:nvSpPr>
        <dsp:cNvPr id="0" name=""/>
        <dsp:cNvSpPr/>
      </dsp:nvSpPr>
      <dsp:spPr>
        <a:xfrm>
          <a:off x="7229208"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30C268FC-7246-4344-AD79-9A43E9A7B03C}">
      <dsp:nvSpPr>
        <dsp:cNvPr id="0" name=""/>
        <dsp:cNvSpPr/>
      </dsp:nvSpPr>
      <dsp:spPr>
        <a:xfrm>
          <a:off x="7380980" y="2056199"/>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202x</a:t>
          </a:r>
        </a:p>
      </dsp:txBody>
      <dsp:txXfrm>
        <a:off x="7380980" y="2056199"/>
        <a:ext cx="831264" cy="432682"/>
      </dsp:txXfrm>
    </dsp:sp>
    <dsp:sp modelId="{49C77CA2-8F13-DA43-B72B-BB9E715B94C3}">
      <dsp:nvSpPr>
        <dsp:cNvPr id="0" name=""/>
        <dsp:cNvSpPr/>
      </dsp:nvSpPr>
      <dsp:spPr>
        <a:xfrm>
          <a:off x="7339416" y="0"/>
          <a:ext cx="914391"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Videoconferencing, telehealth AR/VR, streaming</a:t>
          </a:r>
        </a:p>
        <a:p>
          <a:pPr marL="0" lvl="0" indent="0" algn="l" defTabSz="488950">
            <a:lnSpc>
              <a:spcPct val="90000"/>
            </a:lnSpc>
            <a:spcBef>
              <a:spcPct val="0"/>
            </a:spcBef>
            <a:spcAft>
              <a:spcPct val="35000"/>
            </a:spcAft>
            <a:buNone/>
          </a:pPr>
          <a:endParaRPr lang="en-US" sz="1100" b="1" kern="1200" dirty="0">
            <a:latin typeface="Century Gothic" pitchFamily="34" charset="0"/>
          </a:endParaRPr>
        </a:p>
      </dsp:txBody>
      <dsp:txXfrm>
        <a:off x="7339416" y="0"/>
        <a:ext cx="914391" cy="1187005"/>
      </dsp:txXfrm>
    </dsp:sp>
    <dsp:sp modelId="{1FB394A0-3EA5-9749-9B33-9B9D0DCB06A1}">
      <dsp:nvSpPr>
        <dsp:cNvPr id="0" name=""/>
        <dsp:cNvSpPr/>
      </dsp:nvSpPr>
      <dsp:spPr>
        <a:xfrm>
          <a:off x="7796612" y="1187005"/>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BCC6728-5C2A-D64F-8C0F-3BBDF4D232C5}">
      <dsp:nvSpPr>
        <dsp:cNvPr id="0" name=""/>
        <dsp:cNvSpPr/>
      </dsp:nvSpPr>
      <dsp:spPr>
        <a:xfrm>
          <a:off x="7900520" y="1340167"/>
          <a:ext cx="831264" cy="43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latin typeface="Century Gothic" pitchFamily="34" charset="0"/>
            </a:rPr>
            <a:t>2021-2025</a:t>
          </a:r>
        </a:p>
      </dsp:txBody>
      <dsp:txXfrm>
        <a:off x="7900520" y="1340167"/>
        <a:ext cx="831264" cy="432682"/>
      </dsp:txXfrm>
    </dsp:sp>
    <dsp:sp modelId="{84D990E6-2734-0042-8D93-0D0C7D3D863C}">
      <dsp:nvSpPr>
        <dsp:cNvPr id="0" name=""/>
        <dsp:cNvSpPr/>
      </dsp:nvSpPr>
      <dsp:spPr>
        <a:xfrm>
          <a:off x="7858957" y="2642044"/>
          <a:ext cx="914391" cy="118700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entury Gothic" pitchFamily="34" charset="0"/>
            </a:rPr>
            <a:t>Rise of LLMs</a:t>
          </a:r>
        </a:p>
        <a:p>
          <a:pPr marL="0" lvl="0" indent="0" algn="l" defTabSz="488950">
            <a:lnSpc>
              <a:spcPct val="90000"/>
            </a:lnSpc>
            <a:spcBef>
              <a:spcPct val="0"/>
            </a:spcBef>
            <a:spcAft>
              <a:spcPct val="35000"/>
            </a:spcAft>
            <a:buNone/>
          </a:pPr>
          <a:r>
            <a:rPr lang="en-US" sz="1100" b="1" kern="1200" dirty="0">
              <a:latin typeface="Century Gothic" pitchFamily="34" charset="0"/>
            </a:rPr>
            <a:t>2nd rise and fall of net neutrality in the US</a:t>
          </a:r>
        </a:p>
      </dsp:txBody>
      <dsp:txXfrm>
        <a:off x="7858957" y="2642044"/>
        <a:ext cx="914391" cy="1187005"/>
      </dsp:txXfrm>
    </dsp:sp>
    <dsp:sp modelId="{594C800D-54B6-234A-A7CA-4DAD1D5BC473}">
      <dsp:nvSpPr>
        <dsp:cNvPr id="0" name=""/>
        <dsp:cNvSpPr/>
      </dsp:nvSpPr>
      <dsp:spPr>
        <a:xfrm>
          <a:off x="8316152" y="1991106"/>
          <a:ext cx="0" cy="65093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A2843D4E-94DD-E345-9251-A11890857348}">
      <dsp:nvSpPr>
        <dsp:cNvPr id="0" name=""/>
        <dsp:cNvSpPr/>
      </dsp:nvSpPr>
      <dsp:spPr>
        <a:xfrm>
          <a:off x="7748749"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6E99F2B3-91AC-A04D-A038-7F00D1B3D31E}">
      <dsp:nvSpPr>
        <dsp:cNvPr id="0" name=""/>
        <dsp:cNvSpPr/>
      </dsp:nvSpPr>
      <dsp:spPr>
        <a:xfrm>
          <a:off x="8268289" y="1866661"/>
          <a:ext cx="95726" cy="9572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r>
              <a:rPr lang="en-US"/>
              <a:t>Christo Wilson</a:t>
            </a:r>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r>
              <a:rPr lang="en-US"/>
              <a:t>8/22/2012</a:t>
            </a:r>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r>
              <a:rPr lang="en-US"/>
              <a:t>Defense</a:t>
            </a:r>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03CF3CE8-99B9-4E0D-8156-BD8D62DE6A20}" type="slidenum">
              <a:rPr lang="en-US" smtClean="0"/>
              <a:t>‹#›</a:t>
            </a:fld>
            <a:endParaRPr lang="en-US"/>
          </a:p>
        </p:txBody>
      </p:sp>
    </p:spTree>
    <p:extLst>
      <p:ext uri="{BB962C8B-B14F-4D97-AF65-F5344CB8AC3E}">
        <p14:creationId xmlns:p14="http://schemas.microsoft.com/office/powerpoint/2010/main" val="428249905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r>
              <a:rPr lang="en-US"/>
              <a:t>Christo Wilson</a:t>
            </a:r>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r>
              <a:rPr lang="en-US"/>
              <a:t>8/22/2012</a:t>
            </a:r>
          </a:p>
        </p:txBody>
      </p:sp>
      <p:sp>
        <p:nvSpPr>
          <p:cNvPr id="4" name="Slide Image Placeholder 3"/>
          <p:cNvSpPr>
            <a:spLocks noGrp="1" noRot="1" noChangeAspect="1"/>
          </p:cNvSpPr>
          <p:nvPr>
            <p:ph type="sldImg" idx="2"/>
          </p:nvPr>
        </p:nvSpPr>
        <p:spPr>
          <a:xfrm>
            <a:off x="342900" y="696913"/>
            <a:ext cx="61976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r>
              <a:rPr lang="en-US"/>
              <a:t>Defense</a:t>
            </a:r>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77FBF96E-C445-4FF1-86A3-96F5585B6DBD}" type="slidenum">
              <a:rPr lang="en-US" smtClean="0"/>
              <a:t>‹#›</a:t>
            </a:fld>
            <a:endParaRPr lang="en-US"/>
          </a:p>
        </p:txBody>
      </p:sp>
    </p:spTree>
    <p:extLst>
      <p:ext uri="{BB962C8B-B14F-4D97-AF65-F5344CB8AC3E}">
        <p14:creationId xmlns:p14="http://schemas.microsoft.com/office/powerpoint/2010/main" val="243219080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BF96E-C445-4FF1-86A3-96F5585B6DBD}" type="slidenum">
              <a:rPr lang="en-US" smtClean="0"/>
              <a:t>1</a:t>
            </a:fld>
            <a:endParaRPr lang="en-US"/>
          </a:p>
        </p:txBody>
      </p:sp>
      <p:sp>
        <p:nvSpPr>
          <p:cNvPr id="5" name="Date Placeholder 4"/>
          <p:cNvSpPr>
            <a:spLocks noGrp="1"/>
          </p:cNvSpPr>
          <p:nvPr>
            <p:ph type="dt" idx="11"/>
          </p:nvPr>
        </p:nvSpPr>
        <p:spPr/>
        <p:txBody>
          <a:bodyPr/>
          <a:lstStyle/>
          <a:p>
            <a:r>
              <a:rPr lang="en-US"/>
              <a:t>8/22/2012</a:t>
            </a:r>
          </a:p>
        </p:txBody>
      </p:sp>
      <p:sp>
        <p:nvSpPr>
          <p:cNvPr id="6" name="Footer Placeholder 5"/>
          <p:cNvSpPr>
            <a:spLocks noGrp="1"/>
          </p:cNvSpPr>
          <p:nvPr>
            <p:ph type="ftr" sz="quarter" idx="12"/>
          </p:nvPr>
        </p:nvSpPr>
        <p:spPr/>
        <p:txBody>
          <a:bodyPr/>
          <a:lstStyle/>
          <a:p>
            <a:r>
              <a:rPr lang="en-US"/>
              <a:t>Defense</a:t>
            </a:r>
          </a:p>
        </p:txBody>
      </p:sp>
      <p:sp>
        <p:nvSpPr>
          <p:cNvPr id="7" name="Header Placeholder 6"/>
          <p:cNvSpPr>
            <a:spLocks noGrp="1"/>
          </p:cNvSpPr>
          <p:nvPr>
            <p:ph type="hdr" sz="quarter" idx="13"/>
          </p:nvPr>
        </p:nvSpPr>
        <p:spPr/>
        <p:txBody>
          <a:bodyPr/>
          <a:lstStyle/>
          <a:p>
            <a:r>
              <a:rPr lang="en-US"/>
              <a:t>Christo Wilson</a:t>
            </a:r>
          </a:p>
        </p:txBody>
      </p:sp>
    </p:spTree>
    <p:extLst>
      <p:ext uri="{BB962C8B-B14F-4D97-AF65-F5344CB8AC3E}">
        <p14:creationId xmlns:p14="http://schemas.microsoft.com/office/powerpoint/2010/main" val="2620605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forms.office.com</a:t>
            </a:r>
            <a:r>
              <a:rPr lang="en-US" dirty="0"/>
              <a:t>/Pages/DesignPageV2.aspx?prevorigin=</a:t>
            </a:r>
            <a:r>
              <a:rPr lang="en-US" dirty="0" err="1"/>
              <a:t>shell&amp;origin</a:t>
            </a:r>
            <a:r>
              <a:rPr lang="en-US" dirty="0"/>
              <a:t>=</a:t>
            </a:r>
            <a:r>
              <a:rPr lang="en-US" dirty="0" err="1"/>
              <a:t>RevampFRE&amp;subpage</a:t>
            </a:r>
            <a:r>
              <a:rPr lang="en-US" dirty="0"/>
              <a:t>=</a:t>
            </a:r>
            <a:r>
              <a:rPr lang="en-US" dirty="0" err="1"/>
              <a:t>design&amp;id</a:t>
            </a:r>
            <a:r>
              <a:rPr lang="en-US" dirty="0"/>
              <a:t>=gcLuqKOqrk2sm5o5i5IV5xlyN-cCcFNNvZZ2_f2aN2pUMkxVMDNHRkxQRUoxVTkzSUxDVks5VVNYUC4u&amp;analysis=true</a:t>
            </a:r>
          </a:p>
        </p:txBody>
      </p:sp>
      <p:sp>
        <p:nvSpPr>
          <p:cNvPr id="4" name="Header Placeholder 3"/>
          <p:cNvSpPr>
            <a:spLocks noGrp="1"/>
          </p:cNvSpPr>
          <p:nvPr>
            <p:ph type="hdr" sz="quarter"/>
          </p:nvPr>
        </p:nvSpPr>
        <p:spPr/>
        <p:txBody>
          <a:bodyPr/>
          <a:lstStyle/>
          <a:p>
            <a:r>
              <a:rPr lang="en-US"/>
              <a:t>Christo Wilson</a:t>
            </a:r>
          </a:p>
        </p:txBody>
      </p:sp>
      <p:sp>
        <p:nvSpPr>
          <p:cNvPr id="5" name="Date Placeholder 4"/>
          <p:cNvSpPr>
            <a:spLocks noGrp="1"/>
          </p:cNvSpPr>
          <p:nvPr>
            <p:ph type="dt" idx="1"/>
          </p:nvPr>
        </p:nvSpPr>
        <p:spPr/>
        <p:txBody>
          <a:bodyPr/>
          <a:lstStyle/>
          <a:p>
            <a:r>
              <a:rPr lang="en-US"/>
              <a:t>8/22/2012</a:t>
            </a:r>
          </a:p>
        </p:txBody>
      </p:sp>
      <p:sp>
        <p:nvSpPr>
          <p:cNvPr id="6" name="Footer Placeholder 5"/>
          <p:cNvSpPr>
            <a:spLocks noGrp="1"/>
          </p:cNvSpPr>
          <p:nvPr>
            <p:ph type="ftr" sz="quarter" idx="4"/>
          </p:nvPr>
        </p:nvSpPr>
        <p:spPr/>
        <p:txBody>
          <a:bodyPr/>
          <a:lstStyle/>
          <a:p>
            <a:r>
              <a:rPr lang="en-US"/>
              <a:t>Defense</a:t>
            </a:r>
          </a:p>
        </p:txBody>
      </p:sp>
      <p:sp>
        <p:nvSpPr>
          <p:cNvPr id="7" name="Slide Number Placeholder 6"/>
          <p:cNvSpPr>
            <a:spLocks noGrp="1"/>
          </p:cNvSpPr>
          <p:nvPr>
            <p:ph type="sldNum" sz="quarter" idx="5"/>
          </p:nvPr>
        </p:nvSpPr>
        <p:spPr/>
        <p:txBody>
          <a:bodyPr/>
          <a:lstStyle/>
          <a:p>
            <a:fld id="{77FBF96E-C445-4FF1-86A3-96F5585B6DBD}" type="slidenum">
              <a:rPr lang="en-US" smtClean="0"/>
              <a:t>2</a:t>
            </a:fld>
            <a:endParaRPr lang="en-US"/>
          </a:p>
        </p:txBody>
      </p:sp>
    </p:spTree>
    <p:extLst>
      <p:ext uri="{BB962C8B-B14F-4D97-AF65-F5344CB8AC3E}">
        <p14:creationId xmlns:p14="http://schemas.microsoft.com/office/powerpoint/2010/main" val="1253801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BF96E-C445-4FF1-86A3-96F5585B6DBD}" type="slidenum">
              <a:rPr lang="en-US" smtClean="0"/>
              <a:t>22</a:t>
            </a:fld>
            <a:endParaRPr lang="en-US"/>
          </a:p>
        </p:txBody>
      </p:sp>
      <p:sp>
        <p:nvSpPr>
          <p:cNvPr id="5" name="Date Placeholder 4"/>
          <p:cNvSpPr>
            <a:spLocks noGrp="1"/>
          </p:cNvSpPr>
          <p:nvPr>
            <p:ph type="dt" idx="11"/>
          </p:nvPr>
        </p:nvSpPr>
        <p:spPr/>
        <p:txBody>
          <a:bodyPr/>
          <a:lstStyle/>
          <a:p>
            <a:r>
              <a:rPr lang="en-US"/>
              <a:t>8/22/2012</a:t>
            </a:r>
          </a:p>
        </p:txBody>
      </p:sp>
      <p:sp>
        <p:nvSpPr>
          <p:cNvPr id="6" name="Footer Placeholder 5"/>
          <p:cNvSpPr>
            <a:spLocks noGrp="1"/>
          </p:cNvSpPr>
          <p:nvPr>
            <p:ph type="ftr" sz="quarter" idx="12"/>
          </p:nvPr>
        </p:nvSpPr>
        <p:spPr/>
        <p:txBody>
          <a:bodyPr/>
          <a:lstStyle/>
          <a:p>
            <a:r>
              <a:rPr lang="en-US"/>
              <a:t>Defense</a:t>
            </a:r>
          </a:p>
        </p:txBody>
      </p:sp>
      <p:sp>
        <p:nvSpPr>
          <p:cNvPr id="7" name="Header Placeholder 6"/>
          <p:cNvSpPr>
            <a:spLocks noGrp="1"/>
          </p:cNvSpPr>
          <p:nvPr>
            <p:ph type="hdr" sz="quarter" idx="13"/>
          </p:nvPr>
        </p:nvSpPr>
        <p:spPr/>
        <p:txBody>
          <a:bodyPr/>
          <a:lstStyle/>
          <a:p>
            <a:r>
              <a:rPr lang="en-US"/>
              <a:t>Christo Wilson</a:t>
            </a:r>
          </a:p>
        </p:txBody>
      </p:sp>
    </p:spTree>
    <p:extLst>
      <p:ext uri="{BB962C8B-B14F-4D97-AF65-F5344CB8AC3E}">
        <p14:creationId xmlns:p14="http://schemas.microsoft.com/office/powerpoint/2010/main" val="171454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BF96E-C445-4FF1-86A3-96F5585B6DBD}" type="slidenum">
              <a:rPr lang="en-US" smtClean="0"/>
              <a:t>23</a:t>
            </a:fld>
            <a:endParaRPr lang="en-US"/>
          </a:p>
        </p:txBody>
      </p:sp>
      <p:sp>
        <p:nvSpPr>
          <p:cNvPr id="5" name="Date Placeholder 4"/>
          <p:cNvSpPr>
            <a:spLocks noGrp="1"/>
          </p:cNvSpPr>
          <p:nvPr>
            <p:ph type="dt" idx="11"/>
          </p:nvPr>
        </p:nvSpPr>
        <p:spPr/>
        <p:txBody>
          <a:bodyPr/>
          <a:lstStyle/>
          <a:p>
            <a:r>
              <a:rPr lang="en-US"/>
              <a:t>8/22/2012</a:t>
            </a:r>
          </a:p>
        </p:txBody>
      </p:sp>
      <p:sp>
        <p:nvSpPr>
          <p:cNvPr id="6" name="Footer Placeholder 5"/>
          <p:cNvSpPr>
            <a:spLocks noGrp="1"/>
          </p:cNvSpPr>
          <p:nvPr>
            <p:ph type="ftr" sz="quarter" idx="12"/>
          </p:nvPr>
        </p:nvSpPr>
        <p:spPr/>
        <p:txBody>
          <a:bodyPr/>
          <a:lstStyle/>
          <a:p>
            <a:r>
              <a:rPr lang="en-US"/>
              <a:t>Defense</a:t>
            </a:r>
          </a:p>
        </p:txBody>
      </p:sp>
      <p:sp>
        <p:nvSpPr>
          <p:cNvPr id="7" name="Header Placeholder 6"/>
          <p:cNvSpPr>
            <a:spLocks noGrp="1"/>
          </p:cNvSpPr>
          <p:nvPr>
            <p:ph type="hdr" sz="quarter" idx="13"/>
          </p:nvPr>
        </p:nvSpPr>
        <p:spPr/>
        <p:txBody>
          <a:bodyPr/>
          <a:lstStyle/>
          <a:p>
            <a:r>
              <a:rPr lang="en-US"/>
              <a:t>Christo Wilson</a:t>
            </a:r>
          </a:p>
        </p:txBody>
      </p:sp>
    </p:spTree>
    <p:extLst>
      <p:ext uri="{BB962C8B-B14F-4D97-AF65-F5344CB8AC3E}">
        <p14:creationId xmlns:p14="http://schemas.microsoft.com/office/powerpoint/2010/main" val="119777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BF96E-C445-4FF1-86A3-96F5585B6DBD}" type="slidenum">
              <a:rPr lang="en-US" smtClean="0"/>
              <a:t>24</a:t>
            </a:fld>
            <a:endParaRPr lang="en-US"/>
          </a:p>
        </p:txBody>
      </p:sp>
      <p:sp>
        <p:nvSpPr>
          <p:cNvPr id="5" name="Date Placeholder 4"/>
          <p:cNvSpPr>
            <a:spLocks noGrp="1"/>
          </p:cNvSpPr>
          <p:nvPr>
            <p:ph type="dt" idx="11"/>
          </p:nvPr>
        </p:nvSpPr>
        <p:spPr/>
        <p:txBody>
          <a:bodyPr/>
          <a:lstStyle/>
          <a:p>
            <a:r>
              <a:rPr lang="en-US"/>
              <a:t>8/22/2012</a:t>
            </a:r>
          </a:p>
        </p:txBody>
      </p:sp>
      <p:sp>
        <p:nvSpPr>
          <p:cNvPr id="6" name="Footer Placeholder 5"/>
          <p:cNvSpPr>
            <a:spLocks noGrp="1"/>
          </p:cNvSpPr>
          <p:nvPr>
            <p:ph type="ftr" sz="quarter" idx="12"/>
          </p:nvPr>
        </p:nvSpPr>
        <p:spPr/>
        <p:txBody>
          <a:bodyPr/>
          <a:lstStyle/>
          <a:p>
            <a:r>
              <a:rPr lang="en-US"/>
              <a:t>Defense</a:t>
            </a:r>
          </a:p>
        </p:txBody>
      </p:sp>
      <p:sp>
        <p:nvSpPr>
          <p:cNvPr id="7" name="Header Placeholder 6"/>
          <p:cNvSpPr>
            <a:spLocks noGrp="1"/>
          </p:cNvSpPr>
          <p:nvPr>
            <p:ph type="hdr" sz="quarter" idx="13"/>
          </p:nvPr>
        </p:nvSpPr>
        <p:spPr/>
        <p:txBody>
          <a:bodyPr/>
          <a:lstStyle/>
          <a:p>
            <a:r>
              <a:rPr lang="en-US"/>
              <a:t>Christo Wilson</a:t>
            </a:r>
          </a:p>
        </p:txBody>
      </p:sp>
    </p:spTree>
    <p:extLst>
      <p:ext uri="{BB962C8B-B14F-4D97-AF65-F5344CB8AC3E}">
        <p14:creationId xmlns:p14="http://schemas.microsoft.com/office/powerpoint/2010/main" val="1521447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t>
            </a:r>
            <a:r>
              <a:rPr lang="en-US" dirty="0" err="1"/>
              <a:t>www.caida.org</a:t>
            </a:r>
            <a:r>
              <a:rPr lang="en-US" dirty="0"/>
              <a:t>/projects/as-core/pics/2020/ascore-2020-ipv4-standalone.png</a:t>
            </a:r>
          </a:p>
        </p:txBody>
      </p:sp>
      <p:sp>
        <p:nvSpPr>
          <p:cNvPr id="4" name="Header Placeholder 3"/>
          <p:cNvSpPr>
            <a:spLocks noGrp="1"/>
          </p:cNvSpPr>
          <p:nvPr>
            <p:ph type="hdr" sz="quarter"/>
          </p:nvPr>
        </p:nvSpPr>
        <p:spPr/>
        <p:txBody>
          <a:bodyPr/>
          <a:lstStyle/>
          <a:p>
            <a:r>
              <a:rPr lang="en-US"/>
              <a:t>Christo Wilson</a:t>
            </a:r>
          </a:p>
        </p:txBody>
      </p:sp>
      <p:sp>
        <p:nvSpPr>
          <p:cNvPr id="5" name="Date Placeholder 4"/>
          <p:cNvSpPr>
            <a:spLocks noGrp="1"/>
          </p:cNvSpPr>
          <p:nvPr>
            <p:ph type="dt" idx="1"/>
          </p:nvPr>
        </p:nvSpPr>
        <p:spPr/>
        <p:txBody>
          <a:bodyPr/>
          <a:lstStyle/>
          <a:p>
            <a:r>
              <a:rPr lang="en-US"/>
              <a:t>8/22/2012</a:t>
            </a:r>
          </a:p>
        </p:txBody>
      </p:sp>
      <p:sp>
        <p:nvSpPr>
          <p:cNvPr id="6" name="Footer Placeholder 5"/>
          <p:cNvSpPr>
            <a:spLocks noGrp="1"/>
          </p:cNvSpPr>
          <p:nvPr>
            <p:ph type="ftr" sz="quarter" idx="4"/>
          </p:nvPr>
        </p:nvSpPr>
        <p:spPr/>
        <p:txBody>
          <a:bodyPr/>
          <a:lstStyle/>
          <a:p>
            <a:r>
              <a:rPr lang="en-US"/>
              <a:t>Defense</a:t>
            </a:r>
          </a:p>
        </p:txBody>
      </p:sp>
      <p:sp>
        <p:nvSpPr>
          <p:cNvPr id="7" name="Slide Number Placeholder 6"/>
          <p:cNvSpPr>
            <a:spLocks noGrp="1"/>
          </p:cNvSpPr>
          <p:nvPr>
            <p:ph type="sldNum" sz="quarter" idx="5"/>
          </p:nvPr>
        </p:nvSpPr>
        <p:spPr/>
        <p:txBody>
          <a:bodyPr/>
          <a:lstStyle/>
          <a:p>
            <a:fld id="{77FBF96E-C445-4FF1-86A3-96F5585B6DBD}" type="slidenum">
              <a:rPr lang="en-US" smtClean="0"/>
              <a:t>26</a:t>
            </a:fld>
            <a:endParaRPr lang="en-US"/>
          </a:p>
        </p:txBody>
      </p:sp>
    </p:spTree>
    <p:extLst>
      <p:ext uri="{BB962C8B-B14F-4D97-AF65-F5344CB8AC3E}">
        <p14:creationId xmlns:p14="http://schemas.microsoft.com/office/powerpoint/2010/main" val="102051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6"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t">
            <a:normAutofit/>
          </a:bodyPr>
          <a:lstStyle>
            <a:lvl1pPr algn="l" fontAlgn="t">
              <a:lnSpc>
                <a:spcPct val="85000"/>
              </a:lnSpc>
              <a:defRPr sz="4500" spc="-28"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350" cap="all" spc="113" baseline="0">
                <a:solidFill>
                  <a:schemeClr val="tx2"/>
                </a:solidFill>
                <a:latin typeface="+mj-lt"/>
              </a:defRPr>
            </a:lvl1pPr>
            <a:lvl2pPr marL="257169" indent="0" algn="ctr">
              <a:buNone/>
              <a:defRPr sz="1350"/>
            </a:lvl2pPr>
            <a:lvl3pPr marL="514337" indent="0" algn="ctr">
              <a:buNone/>
              <a:defRPr sz="1350"/>
            </a:lvl3pPr>
            <a:lvl4pPr marL="771506" indent="0" algn="ctr">
              <a:buNone/>
              <a:defRPr sz="1125"/>
            </a:lvl4pPr>
            <a:lvl5pPr marL="1028675" indent="0" algn="ctr">
              <a:buNone/>
              <a:defRPr sz="1125"/>
            </a:lvl5pPr>
            <a:lvl6pPr marL="1285843" indent="0" algn="ctr">
              <a:buNone/>
              <a:defRPr sz="1125"/>
            </a:lvl6pPr>
            <a:lvl7pPr marL="1543011" indent="0" algn="ctr">
              <a:buNone/>
              <a:defRPr sz="1125"/>
            </a:lvl7pPr>
            <a:lvl8pPr marL="1800180" indent="0" algn="ctr">
              <a:buNone/>
              <a:defRPr sz="1125"/>
            </a:lvl8pPr>
            <a:lvl9pPr marL="2057349" indent="0" algn="ctr">
              <a:buNone/>
              <a:defRPr sz="112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362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2581871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6"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311087"/>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311084"/>
            <a:ext cx="5800725" cy="4318065"/>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079779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822960" y="569214"/>
            <a:ext cx="7543800" cy="2674620"/>
          </a:xfrm>
        </p:spPr>
        <p:txBody>
          <a:bodyPr anchor="t">
            <a:normAutofit/>
          </a:bodyPr>
          <a:lstStyle>
            <a:lvl1pPr algn="l" fontAlgn="t">
              <a:lnSpc>
                <a:spcPct val="85000"/>
              </a:lnSpc>
              <a:defRPr sz="6000" spc="-38"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869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92609" y="1041400"/>
            <a:ext cx="8668511" cy="359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993E9-CEF0-47B7-AEA6-AFACC79966BA}" type="datetimeFigureOut">
              <a:rPr lang="en-US" smtClean="0"/>
              <a:t>1/7/26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8083713" y="4992625"/>
            <a:ext cx="984019" cy="153491"/>
          </a:xfrm>
        </p:spPr>
        <p:txBody>
          <a:bodyPr/>
          <a:lstStyle/>
          <a:p>
            <a:fld id="{283B9EA5-CE9A-4950-A80C-5ADF06B45BB8}" type="slidenum">
              <a:rPr lang="en-US" smtClean="0"/>
              <a:pPr/>
              <a:t>‹#›</a:t>
            </a:fld>
            <a:endParaRPr lang="en-US" dirty="0"/>
          </a:p>
        </p:txBody>
      </p:sp>
    </p:spTree>
    <p:extLst>
      <p:ext uri="{BB962C8B-B14F-4D97-AF65-F5344CB8AC3E}">
        <p14:creationId xmlns:p14="http://schemas.microsoft.com/office/powerpoint/2010/main" val="117416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34F47-3A99-4701-A7D9-FE6C4D9DA92E}" type="datetimeFigureOut">
              <a:rPr lang="en-US" smtClean="0"/>
              <a:t>1/7/26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99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3"/>
            <a:ext cx="3703320" cy="3017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042454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355549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168731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700403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8" y="548640"/>
            <a:ext cx="5009393"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4844840"/>
            <a:ext cx="1963883" cy="273844"/>
          </a:xfrm>
        </p:spPr>
        <p:txBody>
          <a:bodyPr/>
          <a:lstStyle>
            <a:lvl1pPr algn="l">
              <a:defRPr/>
            </a:lvl1pPr>
          </a:lstStyle>
          <a:p>
            <a:endParaRPr lang="en-US"/>
          </a:p>
        </p:txBody>
      </p:sp>
      <p:sp>
        <p:nvSpPr>
          <p:cNvPr id="6" name="Footer Placeholder 5"/>
          <p:cNvSpPr>
            <a:spLocks noGrp="1"/>
          </p:cNvSpPr>
          <p:nvPr>
            <p:ph type="ftr" sz="quarter" idx="11"/>
          </p:nvPr>
        </p:nvSpPr>
        <p:spPr>
          <a:xfrm>
            <a:off x="3600450" y="4844840"/>
            <a:ext cx="3486150" cy="273844"/>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83B9EA5-CE9A-4950-A80C-5ADF06B45BB8}" type="slidenum">
              <a:rPr lang="en-US" smtClean="0"/>
              <a:t>‹#›</a:t>
            </a:fld>
            <a:endParaRPr lang="en-US"/>
          </a:p>
        </p:txBody>
      </p:sp>
    </p:spTree>
    <p:extLst>
      <p:ext uri="{BB962C8B-B14F-4D97-AF65-F5344CB8AC3E}">
        <p14:creationId xmlns:p14="http://schemas.microsoft.com/office/powerpoint/2010/main" val="139590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92612" y="1041402"/>
            <a:ext cx="8668511" cy="359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993E9-CEF0-47B7-AEA6-AFACC79966BA}" type="datetimeFigureOut">
              <a:rPr lang="en-US" smtClean="0"/>
              <a:t>1/7/26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8083716" y="4992628"/>
            <a:ext cx="984019" cy="153491"/>
          </a:xfrm>
        </p:spPr>
        <p:txBody>
          <a:bodyPr/>
          <a:lstStyle/>
          <a:p>
            <a:fld id="{283B9EA5-CE9A-4950-A80C-5ADF06B45BB8}" type="slidenum">
              <a:rPr lang="en-US" smtClean="0"/>
              <a:pPr/>
              <a:t>‹#›</a:t>
            </a:fld>
            <a:endParaRPr lang="en-US" dirty="0"/>
          </a:p>
        </p:txBody>
      </p:sp>
    </p:spTree>
    <p:extLst>
      <p:ext uri="{BB962C8B-B14F-4D97-AF65-F5344CB8AC3E}">
        <p14:creationId xmlns:p14="http://schemas.microsoft.com/office/powerpoint/2010/main" val="2094288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9520" cy="61722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4430268"/>
            <a:ext cx="7589520"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931481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560117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311085"/>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11084"/>
            <a:ext cx="5800725" cy="4318065"/>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121436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6"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45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350" cap="all" spc="113" baseline="0">
                <a:solidFill>
                  <a:schemeClr val="tx2"/>
                </a:solidFill>
                <a:latin typeface="+mj-lt"/>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34F47-3A99-4701-A7D9-FE6C4D9DA92E}" type="datetimeFigureOut">
              <a:rPr lang="en-US" smtClean="0"/>
              <a:t>1/7/26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283B9EA5-CE9A-4950-A80C-5ADF06B45BB8}"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219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5"/>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6"/>
            <a:ext cx="3703320" cy="3017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2842953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5"/>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41"/>
            <a:ext cx="3703320" cy="552212"/>
          </a:xfrm>
        </p:spPr>
        <p:txBody>
          <a:bodyPr lIns="91440" rIns="91440" anchor="ctr">
            <a:normAutofit/>
          </a:bodyPr>
          <a:lstStyle>
            <a:lvl1pPr marL="0" indent="0">
              <a:buNone/>
              <a:defRPr sz="1125" b="0" cap="all" baseline="0">
                <a:solidFill>
                  <a:schemeClr val="tx2"/>
                </a:solidFill>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41"/>
            <a:ext cx="3703320" cy="552212"/>
          </a:xfrm>
        </p:spPr>
        <p:txBody>
          <a:bodyPr lIns="91440" rIns="91440" anchor="ctr">
            <a:normAutofit/>
          </a:bodyPr>
          <a:lstStyle>
            <a:lvl1pPr marL="0" indent="0">
              <a:buNone/>
              <a:defRPr sz="1125" b="0" cap="all" baseline="0">
                <a:solidFill>
                  <a:schemeClr val="tx2"/>
                </a:solidFill>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891236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3590531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6"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949561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025"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41" y="548640"/>
            <a:ext cx="5009393"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1"/>
            <a:ext cx="2400300" cy="2534343"/>
          </a:xfrm>
        </p:spPr>
        <p:txBody>
          <a:bodyPr lIns="91440" rIns="91440">
            <a:normAutofit/>
          </a:bodyPr>
          <a:lstStyle>
            <a:lvl1pPr marL="0" indent="0">
              <a:buNone/>
              <a:defRPr sz="844">
                <a:solidFill>
                  <a:srgbClr val="FFFFFF"/>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Click to edit Master text styles</a:t>
            </a:r>
          </a:p>
        </p:txBody>
      </p:sp>
      <p:sp>
        <p:nvSpPr>
          <p:cNvPr id="5" name="Date Placeholder 4"/>
          <p:cNvSpPr>
            <a:spLocks noGrp="1"/>
          </p:cNvSpPr>
          <p:nvPr>
            <p:ph type="dt" sz="half" idx="10"/>
          </p:nvPr>
        </p:nvSpPr>
        <p:spPr>
          <a:xfrm>
            <a:off x="349138" y="4844842"/>
            <a:ext cx="1963883" cy="273844"/>
          </a:xfrm>
        </p:spPr>
        <p:txBody>
          <a:bodyPr/>
          <a:lstStyle>
            <a:lvl1pPr algn="l">
              <a:defRPr/>
            </a:lvl1pPr>
          </a:lstStyle>
          <a:p>
            <a:endParaRPr lang="en-US"/>
          </a:p>
        </p:txBody>
      </p:sp>
      <p:sp>
        <p:nvSpPr>
          <p:cNvPr id="6" name="Footer Placeholder 5"/>
          <p:cNvSpPr>
            <a:spLocks noGrp="1"/>
          </p:cNvSpPr>
          <p:nvPr>
            <p:ph type="ftr" sz="quarter" idx="11"/>
          </p:nvPr>
        </p:nvSpPr>
        <p:spPr>
          <a:xfrm>
            <a:off x="3600450" y="4844842"/>
            <a:ext cx="3486150" cy="273844"/>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83B9EA5-CE9A-4950-A80C-5ADF06B45BB8}" type="slidenum">
              <a:rPr lang="en-US" smtClean="0"/>
              <a:t>‹#›</a:t>
            </a:fld>
            <a:endParaRPr lang="en-US"/>
          </a:p>
        </p:txBody>
      </p:sp>
    </p:spTree>
    <p:extLst>
      <p:ext uri="{BB962C8B-B14F-4D97-AF65-F5344CB8AC3E}">
        <p14:creationId xmlns:p14="http://schemas.microsoft.com/office/powerpoint/2010/main" val="122891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9520" cy="617220"/>
          </a:xfrm>
        </p:spPr>
        <p:txBody>
          <a:bodyPr tIns="0" bIns="0" anchor="b">
            <a:noAutofit/>
          </a:bodyPr>
          <a:lstStyle>
            <a:lvl1pPr>
              <a:defRPr sz="2025"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6" y="1"/>
            <a:ext cx="9143989" cy="3686307"/>
          </a:xfrm>
          <a:blipFill>
            <a:blip r:embed="rId2"/>
            <a:stretch>
              <a:fillRect/>
            </a:stretch>
          </a:blipFill>
        </p:spPr>
        <p:txBody>
          <a:bodyPr lIns="457200" tIns="457200" anchor="t"/>
          <a:lstStyle>
            <a:lvl1pPr marL="0" indent="0">
              <a:buNone/>
              <a:defRPr sz="1800">
                <a:solidFill>
                  <a:schemeClr val="bg1"/>
                </a:solidFill>
              </a:defRPr>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4430268"/>
            <a:ext cx="7589520" cy="445770"/>
          </a:xfrm>
        </p:spPr>
        <p:txBody>
          <a:bodyPr lIns="91440" tIns="0" rIns="91440" bIns="0">
            <a:normAutofit/>
          </a:bodyPr>
          <a:lstStyle>
            <a:lvl1pPr marL="0" indent="0">
              <a:spcBef>
                <a:spcPts val="0"/>
              </a:spcBef>
              <a:spcAft>
                <a:spcPts val="338"/>
              </a:spcAft>
              <a:buNone/>
              <a:defRPr sz="844">
                <a:solidFill>
                  <a:srgbClr val="FFFFFF"/>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B9EA5-CE9A-4950-A80C-5ADF06B45BB8}" type="slidenum">
              <a:rPr lang="en-US" smtClean="0"/>
              <a:t>‹#›</a:t>
            </a:fld>
            <a:endParaRPr lang="en-US"/>
          </a:p>
        </p:txBody>
      </p:sp>
    </p:spTree>
    <p:extLst>
      <p:ext uri="{BB962C8B-B14F-4D97-AF65-F5344CB8AC3E}">
        <p14:creationId xmlns:p14="http://schemas.microsoft.com/office/powerpoint/2010/main" val="79228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 y="5020056"/>
            <a:ext cx="9144001" cy="123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92608" y="214954"/>
            <a:ext cx="8668512" cy="55111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92612" y="1041402"/>
            <a:ext cx="8668511" cy="359460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 y="4844842"/>
            <a:ext cx="1854203" cy="273844"/>
          </a:xfrm>
          <a:prstGeom prst="rect">
            <a:avLst/>
          </a:prstGeom>
        </p:spPr>
        <p:txBody>
          <a:bodyPr vert="horz" lIns="91440" tIns="45720" rIns="91440" bIns="45720" rtlCol="0" anchor="ctr"/>
          <a:lstStyle>
            <a:lvl1pPr algn="l">
              <a:defRPr sz="506">
                <a:solidFill>
                  <a:srgbClr val="FFFFFF"/>
                </a:solidFill>
              </a:defRPr>
            </a:lvl1pPr>
          </a:lstStyle>
          <a:p>
            <a:fld id="{0FE61780-2E25-4081-A2D9-4C0805256F67}" type="datetimeFigureOut">
              <a:rPr lang="en-US" smtClean="0"/>
              <a:t>1/7/26</a:t>
            </a:fld>
            <a:endParaRPr lang="en-US" dirty="0"/>
          </a:p>
        </p:txBody>
      </p:sp>
      <p:sp>
        <p:nvSpPr>
          <p:cNvPr id="5" name="Footer Placeholder 4"/>
          <p:cNvSpPr>
            <a:spLocks noGrp="1"/>
          </p:cNvSpPr>
          <p:nvPr>
            <p:ph type="ftr" sz="quarter" idx="3"/>
          </p:nvPr>
        </p:nvSpPr>
        <p:spPr>
          <a:xfrm>
            <a:off x="2764643" y="4844842"/>
            <a:ext cx="3617103" cy="273844"/>
          </a:xfrm>
          <a:prstGeom prst="rect">
            <a:avLst/>
          </a:prstGeom>
        </p:spPr>
        <p:txBody>
          <a:bodyPr vert="horz" lIns="91440" tIns="45720" rIns="91440" bIns="45720" rtlCol="0" anchor="ctr"/>
          <a:lstStyle>
            <a:lvl1pPr algn="ctr">
              <a:defRPr sz="506" cap="all" baseline="0">
                <a:solidFill>
                  <a:srgbClr val="FFFFFF"/>
                </a:solidFill>
              </a:defRPr>
            </a:lvl1pPr>
          </a:lstStyle>
          <a:p>
            <a:r>
              <a:rPr lang="en-US"/>
              <a:t>
              </a:t>
            </a:r>
            <a:endParaRPr lang="en-US" dirty="0"/>
          </a:p>
        </p:txBody>
      </p:sp>
      <p:sp>
        <p:nvSpPr>
          <p:cNvPr id="6" name="Slide Number Placeholder 5"/>
          <p:cNvSpPr>
            <a:spLocks noGrp="1"/>
          </p:cNvSpPr>
          <p:nvPr>
            <p:ph type="sldNum" sz="quarter" idx="4"/>
          </p:nvPr>
        </p:nvSpPr>
        <p:spPr>
          <a:xfrm>
            <a:off x="7977105" y="5019694"/>
            <a:ext cx="984019" cy="98993"/>
          </a:xfrm>
          <a:prstGeom prst="rect">
            <a:avLst/>
          </a:prstGeom>
        </p:spPr>
        <p:txBody>
          <a:bodyPr vert="horz" lIns="91440" tIns="45720" rIns="91440" bIns="45720" rtlCol="0" anchor="ctr"/>
          <a:lstStyle>
            <a:lvl1pPr algn="r">
              <a:defRPr sz="591">
                <a:solidFill>
                  <a:srgbClr val="FFFFFF"/>
                </a:solidFill>
              </a:defRPr>
            </a:lvl1pPr>
          </a:lstStyle>
          <a:p>
            <a:fld id="{283B9EA5-CE9A-4950-A80C-5ADF06B45BB8}" type="slidenum">
              <a:rPr lang="en-US" smtClean="0"/>
              <a:pPr/>
              <a:t>‹#›</a:t>
            </a:fld>
            <a:endParaRPr lang="en-US" dirty="0"/>
          </a:p>
        </p:txBody>
      </p:sp>
    </p:spTree>
    <p:extLst>
      <p:ext uri="{BB962C8B-B14F-4D97-AF65-F5344CB8AC3E}">
        <p14:creationId xmlns:p14="http://schemas.microsoft.com/office/powerpoint/2010/main" val="50496075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defTabSz="514337" rtl="0" eaLnBrk="1" latinLnBrk="0" hangingPunct="1">
        <a:lnSpc>
          <a:spcPct val="85000"/>
        </a:lnSpc>
        <a:spcBef>
          <a:spcPct val="0"/>
        </a:spcBef>
        <a:buNone/>
        <a:defRPr sz="2700" kern="1200" spc="-28" baseline="0">
          <a:solidFill>
            <a:schemeClr val="accent1">
              <a:lumMod val="50000"/>
            </a:schemeClr>
          </a:solidFill>
          <a:latin typeface="+mj-lt"/>
          <a:ea typeface="+mj-ea"/>
          <a:cs typeface="+mj-cs"/>
        </a:defRPr>
      </a:lvl1pPr>
    </p:titleStyle>
    <p:bodyStyle>
      <a:lvl1pPr marL="51434" indent="-51434" algn="l" defTabSz="514337" rtl="0" eaLnBrk="1" latinLnBrk="0" hangingPunct="1">
        <a:lnSpc>
          <a:spcPct val="90000"/>
        </a:lnSpc>
        <a:spcBef>
          <a:spcPts val="675"/>
        </a:spcBef>
        <a:spcAft>
          <a:spcPts val="113"/>
        </a:spcAft>
        <a:buClr>
          <a:schemeClr val="accent1"/>
        </a:buClr>
        <a:buSzPct val="100000"/>
        <a:buFont typeface="Calibri" panose="020F0502020204030204" pitchFamily="34" charset="0"/>
        <a:buChar char=" "/>
        <a:defRPr sz="1575" kern="1200">
          <a:solidFill>
            <a:schemeClr val="tx1">
              <a:lumMod val="75000"/>
              <a:lumOff val="25000"/>
            </a:schemeClr>
          </a:solidFill>
          <a:latin typeface="+mn-lt"/>
          <a:ea typeface="+mn-ea"/>
          <a:cs typeface="+mn-cs"/>
        </a:defRPr>
      </a:lvl1pPr>
      <a:lvl2pPr marL="216022" indent="-102867" algn="l" defTabSz="514337" rtl="0" eaLnBrk="1" latinLnBrk="0" hangingPunct="1">
        <a:lnSpc>
          <a:spcPct val="90000"/>
        </a:lnSpc>
        <a:spcBef>
          <a:spcPts val="113"/>
        </a:spcBef>
        <a:spcAft>
          <a:spcPts val="225"/>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318890" indent="-102867" algn="l" defTabSz="514337" rtl="0" eaLnBrk="1" latinLnBrk="0" hangingPunct="1">
        <a:lnSpc>
          <a:spcPct val="90000"/>
        </a:lnSpc>
        <a:spcBef>
          <a:spcPts val="113"/>
        </a:spcBef>
        <a:spcAft>
          <a:spcPts val="225"/>
        </a:spcAft>
        <a:buClr>
          <a:schemeClr val="accent1"/>
        </a:buClr>
        <a:buFont typeface="Wingdings" charset="2"/>
        <a:buChar char="§"/>
        <a:defRPr sz="1013" kern="1200">
          <a:solidFill>
            <a:schemeClr val="tx1">
              <a:lumMod val="75000"/>
              <a:lumOff val="25000"/>
            </a:schemeClr>
          </a:solidFill>
          <a:latin typeface="+mn-lt"/>
          <a:ea typeface="+mn-ea"/>
          <a:cs typeface="+mn-cs"/>
        </a:defRPr>
      </a:lvl3pPr>
      <a:lvl4pPr marL="421757" indent="-102867" algn="l" defTabSz="514337" rtl="0" eaLnBrk="1" latinLnBrk="0" hangingPunct="1">
        <a:lnSpc>
          <a:spcPct val="90000"/>
        </a:lnSpc>
        <a:spcBef>
          <a:spcPts val="113"/>
        </a:spcBef>
        <a:spcAft>
          <a:spcPts val="225"/>
        </a:spcAft>
        <a:buClr>
          <a:schemeClr val="accent1"/>
        </a:buClr>
        <a:buFont typeface="Arial" charset="0"/>
        <a:buChar char="•"/>
        <a:defRPr sz="1013" kern="1200">
          <a:solidFill>
            <a:schemeClr val="tx1">
              <a:lumMod val="75000"/>
              <a:lumOff val="25000"/>
            </a:schemeClr>
          </a:solidFill>
          <a:latin typeface="+mn-lt"/>
          <a:ea typeface="+mn-ea"/>
          <a:cs typeface="+mn-cs"/>
        </a:defRPr>
      </a:lvl4pPr>
      <a:lvl5pPr marL="524624" indent="-102867" algn="l" defTabSz="514337" rtl="0" eaLnBrk="1" latinLnBrk="0" hangingPunct="1">
        <a:lnSpc>
          <a:spcPct val="90000"/>
        </a:lnSpc>
        <a:spcBef>
          <a:spcPts val="113"/>
        </a:spcBef>
        <a:spcAft>
          <a:spcPts val="225"/>
        </a:spcAft>
        <a:buClr>
          <a:schemeClr val="accent1"/>
        </a:buClr>
        <a:buFont typeface=".AppleSystemUIFont" charset="0"/>
        <a:buChar char="-"/>
        <a:defRPr sz="1013" kern="1200">
          <a:solidFill>
            <a:schemeClr val="tx1">
              <a:lumMod val="75000"/>
              <a:lumOff val="25000"/>
            </a:schemeClr>
          </a:solidFill>
          <a:latin typeface="+mn-lt"/>
          <a:ea typeface="+mn-ea"/>
          <a:cs typeface="+mn-cs"/>
        </a:defRPr>
      </a:lvl5pPr>
      <a:lvl6pPr marL="618735" indent="-128585" algn="l" defTabSz="514337"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32" indent="-128585" algn="l" defTabSz="514337"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29" indent="-128585" algn="l" defTabSz="514337"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27" indent="-128585" algn="l" defTabSz="514337"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5020056"/>
            <a:ext cx="9144001" cy="123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92608" y="214954"/>
            <a:ext cx="8668512" cy="55111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92609" y="1041400"/>
            <a:ext cx="8668511" cy="359460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 y="4844840"/>
            <a:ext cx="1854203" cy="273844"/>
          </a:xfrm>
          <a:prstGeom prst="rect">
            <a:avLst/>
          </a:prstGeom>
        </p:spPr>
        <p:txBody>
          <a:bodyPr vert="horz" lIns="91440" tIns="45720" rIns="91440" bIns="45720" rtlCol="0" anchor="ctr"/>
          <a:lstStyle>
            <a:lvl1pPr algn="l">
              <a:defRPr sz="675">
                <a:solidFill>
                  <a:srgbClr val="FFFFFF"/>
                </a:solidFill>
              </a:defRPr>
            </a:lvl1pPr>
          </a:lstStyle>
          <a:p>
            <a:fld id="{0FE61780-2E25-4081-A2D9-4C0805256F67}" type="datetimeFigureOut">
              <a:rPr lang="en-US" smtClean="0"/>
              <a:t>1/7/26</a:t>
            </a:fld>
            <a:endParaRPr lang="en-US" dirty="0"/>
          </a:p>
        </p:txBody>
      </p:sp>
      <p:sp>
        <p:nvSpPr>
          <p:cNvPr id="5" name="Footer Placeholder 4"/>
          <p:cNvSpPr>
            <a:spLocks noGrp="1"/>
          </p:cNvSpPr>
          <p:nvPr>
            <p:ph type="ftr" sz="quarter" idx="3"/>
          </p:nvPr>
        </p:nvSpPr>
        <p:spPr>
          <a:xfrm>
            <a:off x="2764640" y="4844840"/>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r>
              <a:rPr lang="en-US"/>
              <a:t>
              </a:t>
            </a:r>
            <a:endParaRPr lang="en-US" dirty="0"/>
          </a:p>
        </p:txBody>
      </p:sp>
      <p:sp>
        <p:nvSpPr>
          <p:cNvPr id="6" name="Slide Number Placeholder 5"/>
          <p:cNvSpPr>
            <a:spLocks noGrp="1"/>
          </p:cNvSpPr>
          <p:nvPr>
            <p:ph type="sldNum" sz="quarter" idx="4"/>
          </p:nvPr>
        </p:nvSpPr>
        <p:spPr>
          <a:xfrm>
            <a:off x="7977102" y="5019691"/>
            <a:ext cx="984019" cy="98993"/>
          </a:xfrm>
          <a:prstGeom prst="rect">
            <a:avLst/>
          </a:prstGeom>
        </p:spPr>
        <p:txBody>
          <a:bodyPr vert="horz" lIns="91440" tIns="45720" rIns="91440" bIns="45720" rtlCol="0" anchor="ctr"/>
          <a:lstStyle>
            <a:lvl1pPr algn="r">
              <a:defRPr sz="788">
                <a:solidFill>
                  <a:srgbClr val="FFFFFF"/>
                </a:solidFill>
              </a:defRPr>
            </a:lvl1pPr>
          </a:lstStyle>
          <a:p>
            <a:fld id="{283B9EA5-CE9A-4950-A80C-5ADF06B45BB8}" type="slidenum">
              <a:rPr lang="en-US" smtClean="0"/>
              <a:pPr/>
              <a:t>‹#›</a:t>
            </a:fld>
            <a:endParaRPr lang="en-US" dirty="0"/>
          </a:p>
        </p:txBody>
      </p:sp>
    </p:spTree>
    <p:extLst>
      <p:ext uri="{BB962C8B-B14F-4D97-AF65-F5344CB8AC3E}">
        <p14:creationId xmlns:p14="http://schemas.microsoft.com/office/powerpoint/2010/main" val="170796153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defTabSz="685800" rtl="0" eaLnBrk="1" latinLnBrk="0" hangingPunct="1">
        <a:lnSpc>
          <a:spcPct val="85000"/>
        </a:lnSpc>
        <a:spcBef>
          <a:spcPct val="0"/>
        </a:spcBef>
        <a:buNone/>
        <a:defRPr sz="3600" kern="1200" spc="-38" baseline="0">
          <a:solidFill>
            <a:schemeClr val="accent1">
              <a:lumMod val="50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Wingdings" charset="2"/>
        <a:buChar char="§"/>
        <a:defRPr sz="13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Arial" charset="0"/>
        <a:buChar char="•"/>
        <a:defRPr sz="13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AppleSystemUIFont" charset="0"/>
        <a:buChar char="-"/>
        <a:defRPr sz="13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www.cc.com/video-clips/08a2dg/the-colbert-report-vint-cerf-pt--1"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www.cc.com/video-clips/x9hnxr/the-colbert-report-vint-cerf-pt--2"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hyperlink" Target="https://www.caida.org/research/topology/as_core_network/pics/2017/ascore-2017-feb-ipv4-poster-2048x1518.png"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500" dirty="0"/>
              <a:t>CS 4700</a:t>
            </a:r>
            <a:br>
              <a:rPr lang="en-US" sz="4500" dirty="0"/>
            </a:br>
            <a:r>
              <a:rPr lang="en-US" sz="3675" dirty="0"/>
              <a:t>Network Fundamentals</a:t>
            </a:r>
          </a:p>
        </p:txBody>
      </p:sp>
      <p:sp>
        <p:nvSpPr>
          <p:cNvPr id="5" name="Subtitle 4"/>
          <p:cNvSpPr>
            <a:spLocks noGrp="1"/>
          </p:cNvSpPr>
          <p:nvPr>
            <p:ph type="subTitle" idx="1"/>
          </p:nvPr>
        </p:nvSpPr>
        <p:spPr>
          <a:xfrm>
            <a:off x="889462" y="3341716"/>
            <a:ext cx="7477298" cy="1110173"/>
          </a:xfrm>
        </p:spPr>
        <p:txBody>
          <a:bodyPr>
            <a:normAutofit fontScale="70000" lnSpcReduction="20000"/>
          </a:bodyPr>
          <a:lstStyle/>
          <a:p>
            <a:r>
              <a:rPr lang="en-US" b="1" dirty="0">
                <a:solidFill>
                  <a:schemeClr val="tx1"/>
                </a:solidFill>
              </a:rPr>
              <a:t>Lecture 2: History</a:t>
            </a:r>
          </a:p>
          <a:p>
            <a:r>
              <a:rPr lang="en-US" b="1" dirty="0">
                <a:solidFill>
                  <a:schemeClr val="tx1"/>
                </a:solidFill>
              </a:rPr>
              <a:t>(Hint: Al Gore *did* have a small role)</a:t>
            </a:r>
          </a:p>
          <a:p>
            <a:endParaRPr lang="en-US" b="1" dirty="0">
              <a:solidFill>
                <a:schemeClr val="tx1"/>
              </a:solidFill>
            </a:endParaRPr>
          </a:p>
          <a:p>
            <a:pPr algn="r"/>
            <a:r>
              <a:rPr lang="en-US" dirty="0"/>
              <a:t>Revised 1/7/2026</a:t>
            </a:r>
          </a:p>
        </p:txBody>
      </p:sp>
      <p:sp>
        <p:nvSpPr>
          <p:cNvPr id="4" name="Subtitle 2"/>
          <p:cNvSpPr txBox="1">
            <a:spLocks/>
          </p:cNvSpPr>
          <p:nvPr/>
        </p:nvSpPr>
        <p:spPr>
          <a:xfrm>
            <a:off x="1657349" y="2622176"/>
            <a:ext cx="5756276" cy="1600200"/>
          </a:xfrm>
          <a:prstGeom prst="rect">
            <a:avLst/>
          </a:prstGeom>
        </p:spPr>
        <p:txBody>
          <a:bodyPr vert="horz" anchor="t">
            <a:norm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endParaRPr lang="en-US" sz="2700" b="1" dirty="0">
              <a:solidFill>
                <a:schemeClr val="tx1"/>
              </a:solidFill>
            </a:endParaRPr>
          </a:p>
        </p:txBody>
      </p:sp>
    </p:spTree>
    <p:extLst>
      <p:ext uri="{BB962C8B-B14F-4D97-AF65-F5344CB8AC3E}">
        <p14:creationId xmlns:p14="http://schemas.microsoft.com/office/powerpoint/2010/main" val="3265509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 y="214954"/>
            <a:ext cx="8668512" cy="826446"/>
          </a:xfrm>
        </p:spPr>
        <p:txBody>
          <a:bodyPr>
            <a:normAutofit fontScale="90000"/>
          </a:bodyPr>
          <a:lstStyle/>
          <a:p>
            <a:r>
              <a:rPr lang="en-US" dirty="0"/>
              <a:t>The World’s Most Successful Computer Science Research Project</a:t>
            </a:r>
          </a:p>
        </p:txBody>
      </p:sp>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10</a:t>
            </a:fld>
            <a:endParaRPr lang="en-US" dirty="0"/>
          </a:p>
        </p:txBody>
      </p:sp>
      <p:pic>
        <p:nvPicPr>
          <p:cNvPr id="6" name="Picture 6"/>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99158" l="0" r="100000">
                        <a14:foregroundMark x1="23676" y1="70036" x2="23676" y2="70036"/>
                        <a14:backgroundMark x1="14019" y1="56438" x2="14019" y2="56438"/>
                      </a14:backgroundRemoval>
                    </a14:imgEffect>
                  </a14:imgLayer>
                </a14:imgProps>
              </a:ext>
              <a:ext uri="{28A0092B-C50C-407E-A947-70E740481C1C}">
                <a14:useLocalDpi xmlns:a14="http://schemas.microsoft.com/office/drawing/2010/main" val="0"/>
              </a:ext>
            </a:extLst>
          </a:blip>
          <a:srcRect/>
          <a:stretch>
            <a:fillRect/>
          </a:stretch>
        </p:blipFill>
        <p:spPr bwMode="auto">
          <a:xfrm>
            <a:off x="2603499" y="1060219"/>
            <a:ext cx="3159126" cy="4088399"/>
          </a:xfrm>
          <a:prstGeom prst="rect">
            <a:avLst/>
          </a:prstGeom>
          <a:noFill/>
          <a:ln>
            <a:noFill/>
          </a:ln>
          <a:effectLst>
            <a:outerShdw blurRad="76200" dist="63499" dir="5400000" algn="ctr" rotWithShape="0">
              <a:schemeClr val="bg2">
                <a:alpha val="4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extLst>
      <p:ext uri="{BB962C8B-B14F-4D97-AF65-F5344CB8AC3E}">
        <p14:creationId xmlns:p14="http://schemas.microsoft.com/office/powerpoint/2010/main" val="2576656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Brief History of the Early Internet</a:t>
            </a:r>
          </a:p>
        </p:txBody>
      </p:sp>
      <p:graphicFrame>
        <p:nvGraphicFramePr>
          <p:cNvPr id="6" name="Content Placeholder 3">
            <a:extLst>
              <a:ext uri="{FF2B5EF4-FFF2-40B4-BE49-F238E27FC236}">
                <a16:creationId xmlns:a16="http://schemas.microsoft.com/office/drawing/2014/main" id="{D8AED89A-AF1E-49F6-979F-FF7C778C9D3D}"/>
              </a:ext>
            </a:extLst>
          </p:cNvPr>
          <p:cNvGraphicFramePr>
            <a:graphicFrameLocks noGrp="1"/>
          </p:cNvGraphicFramePr>
          <p:nvPr>
            <p:ph idx="1"/>
            <p:extLst>
              <p:ext uri="{D42A27DB-BD31-4B8C-83A1-F6EECF244321}">
                <p14:modId xmlns:p14="http://schemas.microsoft.com/office/powerpoint/2010/main" val="3721637139"/>
              </p:ext>
            </p:extLst>
          </p:nvPr>
        </p:nvGraphicFramePr>
        <p:xfrm>
          <a:off x="152400" y="1017272"/>
          <a:ext cx="8839200" cy="38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11</a:t>
            </a:fld>
            <a:endParaRPr lang="en-US" dirty="0"/>
          </a:p>
        </p:txBody>
      </p:sp>
    </p:spTree>
    <p:extLst>
      <p:ext uri="{BB962C8B-B14F-4D97-AF65-F5344CB8AC3E}">
        <p14:creationId xmlns:p14="http://schemas.microsoft.com/office/powerpoint/2010/main" val="273501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the Internet</a:t>
            </a:r>
          </a:p>
        </p:txBody>
      </p:sp>
      <p:sp>
        <p:nvSpPr>
          <p:cNvPr id="4" name="Content Placeholder 3"/>
          <p:cNvSpPr>
            <a:spLocks noGrp="1"/>
          </p:cNvSpPr>
          <p:nvPr>
            <p:ph idx="1"/>
          </p:nvPr>
        </p:nvSpPr>
        <p:spPr/>
        <p:txBody>
          <a:bodyPr>
            <a:normAutofit/>
          </a:bodyPr>
          <a:lstStyle/>
          <a:p>
            <a:pPr>
              <a:lnSpc>
                <a:spcPct val="90000"/>
              </a:lnSpc>
            </a:pPr>
            <a:r>
              <a:rPr lang="en-US" sz="1800" dirty="0">
                <a:latin typeface="Century Gothic" pitchFamily="34" charset="0"/>
              </a:rPr>
              <a:t>1961: </a:t>
            </a:r>
            <a:r>
              <a:rPr lang="en-US" sz="1800" dirty="0" err="1">
                <a:latin typeface="Century Gothic" pitchFamily="34" charset="0"/>
              </a:rPr>
              <a:t>Kleinrock</a:t>
            </a:r>
            <a:r>
              <a:rPr lang="en-US" sz="1800" dirty="0">
                <a:latin typeface="Century Gothic" pitchFamily="34" charset="0"/>
              </a:rPr>
              <a:t> @ MIT: packet-switched network</a:t>
            </a:r>
          </a:p>
          <a:p>
            <a:pPr>
              <a:lnSpc>
                <a:spcPct val="90000"/>
              </a:lnSpc>
            </a:pPr>
            <a:r>
              <a:rPr lang="en-US" sz="1800" dirty="0">
                <a:latin typeface="Century Gothic" pitchFamily="34" charset="0"/>
              </a:rPr>
              <a:t>1962: </a:t>
            </a:r>
            <a:r>
              <a:rPr lang="en-US" sz="1800" dirty="0" err="1">
                <a:latin typeface="Century Gothic" pitchFamily="34" charset="0"/>
              </a:rPr>
              <a:t>Licklider</a:t>
            </a:r>
            <a:r>
              <a:rPr lang="ja-JP" altLang="en-US" sz="1800" dirty="0">
                <a:latin typeface="Century Gothic" pitchFamily="34" charset="0"/>
              </a:rPr>
              <a:t>’</a:t>
            </a:r>
            <a:r>
              <a:rPr lang="en-US" altLang="ja-JP" sz="1800" dirty="0">
                <a:latin typeface="Century Gothic" pitchFamily="34" charset="0"/>
              </a:rPr>
              <a:t>s vision of Galactic Network</a:t>
            </a:r>
          </a:p>
          <a:p>
            <a:pPr>
              <a:lnSpc>
                <a:spcPct val="90000"/>
              </a:lnSpc>
            </a:pPr>
            <a:r>
              <a:rPr lang="en-US" sz="1800" dirty="0">
                <a:latin typeface="Century Gothic" pitchFamily="34" charset="0"/>
              </a:rPr>
              <a:t>1965: Roberts connects computers over phone line</a:t>
            </a:r>
          </a:p>
          <a:p>
            <a:pPr>
              <a:lnSpc>
                <a:spcPct val="90000"/>
              </a:lnSpc>
            </a:pPr>
            <a:r>
              <a:rPr lang="en-US" sz="1800" dirty="0">
                <a:latin typeface="Century Gothic" pitchFamily="34" charset="0"/>
              </a:rPr>
              <a:t>1967: Roberts publishes vision of ARPANET</a:t>
            </a:r>
          </a:p>
          <a:p>
            <a:pPr>
              <a:lnSpc>
                <a:spcPct val="90000"/>
              </a:lnSpc>
            </a:pPr>
            <a:r>
              <a:rPr lang="en-US" sz="1800" dirty="0">
                <a:latin typeface="Century Gothic" pitchFamily="34" charset="0"/>
              </a:rPr>
              <a:t>1969: BBN installs first </a:t>
            </a:r>
            <a:r>
              <a:rPr lang="en-US" sz="1800" dirty="0" err="1">
                <a:latin typeface="Century Gothic" pitchFamily="34" charset="0"/>
              </a:rPr>
              <a:t>InterfaceMsgProcessor</a:t>
            </a:r>
            <a:r>
              <a:rPr lang="en-US" sz="1800" dirty="0">
                <a:latin typeface="Century Gothic" pitchFamily="34" charset="0"/>
              </a:rPr>
              <a:t> at UCLA</a:t>
            </a:r>
          </a:p>
          <a:p>
            <a:pPr>
              <a:lnSpc>
                <a:spcPct val="90000"/>
              </a:lnSpc>
            </a:pPr>
            <a:r>
              <a:rPr lang="en-US" sz="1800" dirty="0">
                <a:latin typeface="Century Gothic" pitchFamily="34" charset="0"/>
              </a:rPr>
              <a:t>1970: Network Control Protocol (NCP)</a:t>
            </a:r>
          </a:p>
          <a:p>
            <a:pPr>
              <a:lnSpc>
                <a:spcPct val="90000"/>
              </a:lnSpc>
            </a:pPr>
            <a:r>
              <a:rPr lang="en-US" sz="1800" dirty="0">
                <a:latin typeface="Century Gothic" pitchFamily="34" charset="0"/>
              </a:rPr>
              <a:t>1972: Public demonstration of ARPANET</a:t>
            </a:r>
          </a:p>
          <a:p>
            <a:pPr>
              <a:lnSpc>
                <a:spcPct val="90000"/>
              </a:lnSpc>
            </a:pPr>
            <a:r>
              <a:rPr lang="en-US" sz="1800" dirty="0">
                <a:latin typeface="Century Gothic" pitchFamily="34" charset="0"/>
              </a:rPr>
              <a:t>1972: Kahn @ DARPA advocates Open Architecture</a:t>
            </a:r>
          </a:p>
          <a:p>
            <a:pPr>
              <a:lnSpc>
                <a:spcPct val="90000"/>
              </a:lnSpc>
            </a:pPr>
            <a:r>
              <a:rPr lang="en-US" sz="1800" dirty="0">
                <a:latin typeface="Century Gothic" pitchFamily="34" charset="0"/>
              </a:rPr>
              <a:t>1972: </a:t>
            </a:r>
            <a:r>
              <a:rPr lang="en-US" sz="1800" dirty="0" err="1">
                <a:latin typeface="Century Gothic" pitchFamily="34" charset="0"/>
              </a:rPr>
              <a:t>Vint</a:t>
            </a:r>
            <a:r>
              <a:rPr lang="en-US" sz="1800" dirty="0">
                <a:latin typeface="Century Gothic" pitchFamily="34" charset="0"/>
              </a:rPr>
              <a:t> Cerf @ Stanford writes TCP</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12</a:t>
            </a:fld>
            <a:endParaRPr lang="en-US" dirty="0"/>
          </a:p>
        </p:txBody>
      </p:sp>
    </p:spTree>
    <p:extLst>
      <p:ext uri="{BB962C8B-B14F-4D97-AF65-F5344CB8AC3E}">
        <p14:creationId xmlns:p14="http://schemas.microsoft.com/office/powerpoint/2010/main" val="289711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Internet, Explained by </a:t>
            </a:r>
            <a:r>
              <a:rPr lang="en-US" dirty="0" err="1"/>
              <a:t>Vint</a:t>
            </a:r>
            <a:r>
              <a:rPr lang="en-US" dirty="0"/>
              <a:t> Cerf</a:t>
            </a:r>
          </a:p>
        </p:txBody>
      </p:sp>
      <p:sp>
        <p:nvSpPr>
          <p:cNvPr id="4" name="Content Placeholder 3"/>
          <p:cNvSpPr>
            <a:spLocks noGrp="1"/>
          </p:cNvSpPr>
          <p:nvPr>
            <p:ph idx="1"/>
          </p:nvPr>
        </p:nvSpPr>
        <p:spPr/>
        <p:txBody>
          <a:bodyPr/>
          <a:lstStyle/>
          <a:p>
            <a:r>
              <a:rPr lang="en-US" dirty="0">
                <a:hlinkClick r:id="rId2"/>
              </a:rPr>
              <a:t>Vint Cerf on Colbert Report (Part 1)</a:t>
            </a:r>
            <a:endParaRPr lang="en-US" dirty="0"/>
          </a:p>
          <a:p>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13</a:t>
            </a:fld>
            <a:endParaRPr lang="en-US" dirty="0"/>
          </a:p>
        </p:txBody>
      </p:sp>
    </p:spTree>
    <p:extLst>
      <p:ext uri="{BB962C8B-B14F-4D97-AF65-F5344CB8AC3E}">
        <p14:creationId xmlns:p14="http://schemas.microsoft.com/office/powerpoint/2010/main" val="4041986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532D-D8D8-D944-87B5-9A382E69EF5A}"/>
              </a:ext>
            </a:extLst>
          </p:cNvPr>
          <p:cNvSpPr>
            <a:spLocks noGrp="1"/>
          </p:cNvSpPr>
          <p:nvPr>
            <p:ph type="title"/>
          </p:nvPr>
        </p:nvSpPr>
        <p:spPr/>
        <p:txBody>
          <a:bodyPr>
            <a:normAutofit fontScale="90000"/>
          </a:bodyPr>
          <a:lstStyle/>
          <a:p>
            <a:r>
              <a:rPr lang="en-US" dirty="0"/>
              <a:t>Lessons from </a:t>
            </a:r>
            <a:r>
              <a:rPr lang="en-US" dirty="0" err="1"/>
              <a:t>Vint</a:t>
            </a:r>
            <a:r>
              <a:rPr lang="en-US" dirty="0"/>
              <a:t> Cerf</a:t>
            </a:r>
          </a:p>
        </p:txBody>
      </p:sp>
      <p:sp>
        <p:nvSpPr>
          <p:cNvPr id="3" name="Content Placeholder 2">
            <a:extLst>
              <a:ext uri="{FF2B5EF4-FFF2-40B4-BE49-F238E27FC236}">
                <a16:creationId xmlns:a16="http://schemas.microsoft.com/office/drawing/2014/main" id="{34BC663D-B6AC-E749-B5C9-F428930FB4AE}"/>
              </a:ext>
            </a:extLst>
          </p:cNvPr>
          <p:cNvSpPr>
            <a:spLocks noGrp="1"/>
          </p:cNvSpPr>
          <p:nvPr>
            <p:ph idx="1"/>
          </p:nvPr>
        </p:nvSpPr>
        <p:spPr/>
        <p:txBody>
          <a:bodyPr>
            <a:normAutofit fontScale="92500" lnSpcReduction="10000"/>
          </a:bodyPr>
          <a:lstStyle/>
          <a:p>
            <a:pPr lvl="1">
              <a:buFont typeface="Arial" panose="020B0604020202020204" pitchFamily="34" charset="0"/>
              <a:buChar char="•"/>
            </a:pPr>
            <a:r>
              <a:rPr lang="en-US" sz="2400" dirty="0"/>
              <a:t>Internet originally designed for C&amp;C</a:t>
            </a:r>
          </a:p>
          <a:p>
            <a:pPr lvl="1">
              <a:buFont typeface="Arial" panose="020B0604020202020204" pitchFamily="34" charset="0"/>
              <a:buChar char="•"/>
            </a:pPr>
            <a:r>
              <a:rPr lang="en-US" sz="2400" dirty="0"/>
              <a:t>Computers make mistakes</a:t>
            </a:r>
          </a:p>
          <a:p>
            <a:pPr lvl="2">
              <a:buFont typeface="Arial" panose="020B0604020202020204" pitchFamily="34" charset="0"/>
              <a:buChar char="•"/>
            </a:pPr>
            <a:r>
              <a:rPr lang="en-US" sz="1600" dirty="0"/>
              <a:t>How do we keep the world safe when mistakes can now happen at a global scale</a:t>
            </a:r>
          </a:p>
          <a:p>
            <a:pPr lvl="1">
              <a:buFont typeface="Arial" panose="020B0604020202020204" pitchFamily="34" charset="0"/>
              <a:buChar char="•"/>
            </a:pPr>
            <a:r>
              <a:rPr lang="en-US" sz="2400" dirty="0"/>
              <a:t>Why wasn’t the Internet safer?</a:t>
            </a:r>
          </a:p>
          <a:p>
            <a:pPr lvl="2">
              <a:buFont typeface="Arial" panose="020B0604020202020204" pitchFamily="34" charset="0"/>
              <a:buChar char="•"/>
            </a:pPr>
            <a:r>
              <a:rPr lang="en-US" sz="1600" dirty="0"/>
              <a:t>It was an experiment, not expected to go outside academic/military use</a:t>
            </a:r>
          </a:p>
          <a:p>
            <a:pPr lvl="2">
              <a:buFont typeface="Arial" panose="020B0604020202020204" pitchFamily="34" charset="0"/>
              <a:buChar char="•"/>
            </a:pPr>
            <a:r>
              <a:rPr lang="en-US" sz="1600" dirty="0"/>
              <a:t>Experiment is still ongoing!</a:t>
            </a:r>
          </a:p>
          <a:p>
            <a:pPr lvl="1">
              <a:buFont typeface="Arial" panose="020B0604020202020204" pitchFamily="34" charset="0"/>
              <a:buChar char="•"/>
            </a:pPr>
            <a:r>
              <a:rPr lang="en-US" sz="2400" dirty="0"/>
              <a:t>Internet openness (we need to keep it that way)</a:t>
            </a:r>
          </a:p>
          <a:p>
            <a:pPr lvl="1">
              <a:buFont typeface="Arial" panose="020B0604020202020204" pitchFamily="34" charset="0"/>
              <a:buChar char="•"/>
            </a:pPr>
            <a:r>
              <a:rPr lang="en-US" sz="2400" dirty="0"/>
              <a:t>Still billions of people who are </a:t>
            </a:r>
            <a:r>
              <a:rPr lang="en-US" sz="2400" b="1" dirty="0"/>
              <a:t>not</a:t>
            </a:r>
            <a:r>
              <a:rPr lang="en-US" sz="2400" dirty="0"/>
              <a:t> online yet</a:t>
            </a:r>
          </a:p>
          <a:p>
            <a:pPr lvl="2">
              <a:buFont typeface="Arial" panose="020B0604020202020204" pitchFamily="34" charset="0"/>
              <a:buChar char="•"/>
            </a:pPr>
            <a:r>
              <a:rPr lang="en-US" sz="1600" dirty="0"/>
              <a:t>Many don’t have traditional computers, most new online users are coming via mobile</a:t>
            </a:r>
          </a:p>
          <a:p>
            <a:pPr lvl="1">
              <a:buFont typeface="Arial" panose="020B0604020202020204" pitchFamily="34" charset="0"/>
              <a:buChar char="•"/>
            </a:pPr>
            <a:r>
              <a:rPr lang="en-US" sz="2400" dirty="0"/>
              <a:t>Internet “turned on” in 1983</a:t>
            </a:r>
          </a:p>
          <a:p>
            <a:pPr lvl="1">
              <a:buFont typeface="Arial" panose="020B0604020202020204" pitchFamily="34" charset="0"/>
              <a:buChar char="•"/>
            </a:pPr>
            <a:r>
              <a:rPr lang="en-US" sz="2400" dirty="0"/>
              <a:t>Original Internet growth came via National Science Foundation (NSF)</a:t>
            </a:r>
          </a:p>
        </p:txBody>
      </p:sp>
      <p:sp>
        <p:nvSpPr>
          <p:cNvPr id="4" name="Slide Number Placeholder 3">
            <a:extLst>
              <a:ext uri="{FF2B5EF4-FFF2-40B4-BE49-F238E27FC236}">
                <a16:creationId xmlns:a16="http://schemas.microsoft.com/office/drawing/2014/main" id="{184DD640-3DE1-9649-8AC2-B11E3731CE1B}"/>
              </a:ext>
            </a:extLst>
          </p:cNvPr>
          <p:cNvSpPr>
            <a:spLocks noGrp="1"/>
          </p:cNvSpPr>
          <p:nvPr>
            <p:ph type="sldNum" sz="quarter" idx="12"/>
          </p:nvPr>
        </p:nvSpPr>
        <p:spPr/>
        <p:txBody>
          <a:bodyPr/>
          <a:lstStyle/>
          <a:p>
            <a:fld id="{283B9EA5-CE9A-4950-A80C-5ADF06B45BB8}" type="slidenum">
              <a:rPr lang="en-US" smtClean="0"/>
              <a:pPr/>
              <a:t>14</a:t>
            </a:fld>
            <a:endParaRPr lang="en-US" dirty="0"/>
          </a:p>
        </p:txBody>
      </p:sp>
    </p:spTree>
    <p:extLst>
      <p:ext uri="{BB962C8B-B14F-4D97-AF65-F5344CB8AC3E}">
        <p14:creationId xmlns:p14="http://schemas.microsoft.com/office/powerpoint/2010/main" val="2055932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Humans to Computers</a:t>
            </a:r>
          </a:p>
        </p:txBody>
      </p:sp>
      <p:sp>
        <p:nvSpPr>
          <p:cNvPr id="4" name="Content Placeholder 3"/>
          <p:cNvSpPr>
            <a:spLocks noGrp="1"/>
          </p:cNvSpPr>
          <p:nvPr>
            <p:ph idx="1"/>
          </p:nvPr>
        </p:nvSpPr>
        <p:spPr/>
        <p:txBody>
          <a:bodyPr/>
          <a:lstStyle/>
          <a:p>
            <a:r>
              <a:rPr lang="en-US" dirty="0"/>
              <a:t>1958: First use of a modem</a:t>
            </a:r>
          </a:p>
          <a:p>
            <a:pPr lvl="1"/>
            <a:r>
              <a:rPr lang="en-US" dirty="0"/>
              <a:t>Machine to machine communication</a:t>
            </a:r>
          </a:p>
          <a:p>
            <a:pPr lvl="1"/>
            <a:r>
              <a:rPr lang="en-US" dirty="0"/>
              <a:t>Analog vs. digital signals</a:t>
            </a:r>
          </a:p>
          <a:p>
            <a:r>
              <a:rPr lang="en-US"/>
              <a:t>Many different computer networks</a:t>
            </a:r>
            <a:endParaRPr lang="en-US" dirty="0"/>
          </a:p>
          <a:p>
            <a:pPr lvl="1"/>
            <a:r>
              <a:rPr lang="en-US"/>
              <a:t>Local vs. global</a:t>
            </a:r>
            <a:endParaRPr lang="en-US" dirty="0"/>
          </a:p>
          <a:p>
            <a:pPr lvl="2"/>
            <a:r>
              <a:rPr lang="en-US"/>
              <a:t>LAN, WAN</a:t>
            </a:r>
            <a:endParaRPr lang="en-US" dirty="0"/>
          </a:p>
          <a:p>
            <a:pPr lvl="1"/>
            <a:r>
              <a:rPr lang="en-US"/>
              <a:t>Private vs. public</a:t>
            </a:r>
            <a:endParaRPr lang="en-US" dirty="0"/>
          </a:p>
          <a:p>
            <a:pPr lvl="2"/>
            <a:r>
              <a:rPr lang="en-US"/>
              <a:t>Internet2, NIPRNet</a:t>
            </a:r>
            <a:endParaRPr lang="en-US" dirty="0"/>
          </a:p>
          <a:p>
            <a:pPr lvl="1"/>
            <a:r>
              <a:rPr lang="en-US"/>
              <a:t>General purpose vs. special purpose</a:t>
            </a:r>
            <a:endParaRPr lang="en-US" dirty="0"/>
          </a:p>
          <a:p>
            <a:pPr lvl="2"/>
            <a:r>
              <a:rPr lang="en-US"/>
              <a:t>E.g. credit cards, banks, defense</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15</a:t>
            </a:fld>
            <a:endParaRPr lang="en-US" dirty="0"/>
          </a:p>
        </p:txBody>
      </p:sp>
      <p:sp>
        <p:nvSpPr>
          <p:cNvPr id="5" name="Content Placeholder 3"/>
          <p:cNvSpPr txBox="1">
            <a:spLocks/>
          </p:cNvSpPr>
          <p:nvPr/>
        </p:nvSpPr>
        <p:spPr>
          <a:xfrm>
            <a:off x="3681484" y="2702259"/>
            <a:ext cx="4319516" cy="1415102"/>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en-US" sz="1950" dirty="0"/>
              <a:t>Technology</a:t>
            </a:r>
          </a:p>
          <a:p>
            <a:pPr lvl="2"/>
            <a:r>
              <a:rPr lang="en-US" sz="1725" dirty="0"/>
              <a:t>Satellite, Copper, Fiber</a:t>
            </a:r>
          </a:p>
          <a:p>
            <a:pPr lvl="2"/>
            <a:r>
              <a:rPr lang="en-US" sz="1725" dirty="0"/>
              <a:t>Circuit switched, packet switched</a:t>
            </a:r>
          </a:p>
        </p:txBody>
      </p:sp>
      <p:pic>
        <p:nvPicPr>
          <p:cNvPr id="4098" name="Picture 2" descr="C:\Users\t0ph3r\Documents\CS 4700\assets\Acoustic_coupler_20041015_175456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793" y="1181107"/>
            <a:ext cx="5035331" cy="38486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9924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anim calcmode="lin" valueType="num">
                                      <p:cBhvr>
                                        <p:cTn id="8" dur="500" fill="hold"/>
                                        <p:tgtEl>
                                          <p:spTgt spid="4098"/>
                                        </p:tgtEl>
                                        <p:attrNameLst>
                                          <p:attrName>ppt_x</p:attrName>
                                        </p:attrNameLst>
                                      </p:cBhvr>
                                      <p:tavLst>
                                        <p:tav tm="0">
                                          <p:val>
                                            <p:strVal val="#ppt_x"/>
                                          </p:val>
                                        </p:tav>
                                        <p:tav tm="100000">
                                          <p:val>
                                            <p:strVal val="#ppt_x"/>
                                          </p:val>
                                        </p:tav>
                                      </p:tavLst>
                                    </p:anim>
                                    <p:anim calcmode="lin" valueType="num">
                                      <p:cBhvr>
                                        <p:cTn id="9" dur="5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500"/>
                                        <p:tgtEl>
                                          <p:spTgt spid="4098"/>
                                        </p:tgtEl>
                                      </p:cBhvr>
                                    </p:animEffect>
                                    <p:anim calcmode="lin" valueType="num">
                                      <p:cBhvr>
                                        <p:cTn id="14" dur="500"/>
                                        <p:tgtEl>
                                          <p:spTgt spid="4098"/>
                                        </p:tgtEl>
                                        <p:attrNameLst>
                                          <p:attrName>ppt_x</p:attrName>
                                        </p:attrNameLst>
                                      </p:cBhvr>
                                      <p:tavLst>
                                        <p:tav tm="0">
                                          <p:val>
                                            <p:strVal val="ppt_x"/>
                                          </p:val>
                                        </p:tav>
                                        <p:tav tm="100000">
                                          <p:val>
                                            <p:strVal val="ppt_x"/>
                                          </p:val>
                                        </p:tav>
                                      </p:tavLst>
                                    </p:anim>
                                    <p:anim calcmode="lin" valueType="num">
                                      <p:cBhvr>
                                        <p:cTn id="15" dur="500"/>
                                        <p:tgtEl>
                                          <p:spTgt spid="4098"/>
                                        </p:tgtEl>
                                        <p:attrNameLst>
                                          <p:attrName>ppt_y</p:attrName>
                                        </p:attrNameLst>
                                      </p:cBhvr>
                                      <p:tavLst>
                                        <p:tav tm="0">
                                          <p:val>
                                            <p:strVal val="ppt_y"/>
                                          </p:val>
                                        </p:tav>
                                        <p:tav tm="100000">
                                          <p:val>
                                            <p:strVal val="ppt_y+.1"/>
                                          </p:val>
                                        </p:tav>
                                      </p:tavLst>
                                    </p:anim>
                                    <p:set>
                                      <p:cBhvr>
                                        <p:cTn id="16" dur="1" fill="hold">
                                          <p:stCondLst>
                                            <p:cond delay="499"/>
                                          </p:stCondLst>
                                        </p:cTn>
                                        <p:tgtEl>
                                          <p:spTgt spid="4098"/>
                                        </p:tgtEl>
                                        <p:attrNameLst>
                                          <p:attrName>style.visibility</p:attrName>
                                        </p:attrNameLst>
                                      </p:cBhvr>
                                      <p:to>
                                        <p:strVal val="hidden"/>
                                      </p:to>
                                    </p:se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anim calcmode="lin" valueType="num">
                                      <p:cBhvr>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4">
                                            <p:txEl>
                                              <p:pRg st="3" end="3"/>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anim calcmode="lin" valueType="num">
                                      <p:cBhvr>
                                        <p:cTn id="2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anim calcmode="lin" valueType="num">
                                      <p:cBhvr>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anim calcmode="lin" valueType="num">
                                      <p:cBhvr>
                                        <p:cTn id="36"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500" fill="hold"/>
                                        <p:tgtEl>
                                          <p:spTgt spid="4">
                                            <p:txEl>
                                              <p:pRg st="6" end="6"/>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
                                        <p:tgtEl>
                                          <p:spTgt spid="4">
                                            <p:txEl>
                                              <p:pRg st="7" end="7"/>
                                            </p:txEl>
                                          </p:spTgt>
                                        </p:tgtEl>
                                      </p:cBhvr>
                                    </p:animEffect>
                                    <p:anim calcmode="lin" valueType="num">
                                      <p:cBhvr>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2" dur="500" fill="hold"/>
                                        <p:tgtEl>
                                          <p:spTgt spid="4">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Effect transition="in" filter="fade">
                                      <p:cBhvr>
                                        <p:cTn id="45" dur="500"/>
                                        <p:tgtEl>
                                          <p:spTgt spid="4">
                                            <p:txEl>
                                              <p:pRg st="8" end="8"/>
                                            </p:txEl>
                                          </p:spTgt>
                                        </p:tgtEl>
                                      </p:cBhvr>
                                    </p:animEffect>
                                    <p:anim calcmode="lin" valueType="num">
                                      <p:cBhvr>
                                        <p:cTn id="46"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7" dur="500" fill="hold"/>
                                        <p:tgtEl>
                                          <p:spTgt spid="4">
                                            <p:txEl>
                                              <p:pRg st="8" end="8"/>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fade">
                                      <p:cBhvr>
                                        <p:cTn id="50" dur="500"/>
                                        <p:tgtEl>
                                          <p:spTgt spid="4">
                                            <p:txEl>
                                              <p:pRg st="9" end="9"/>
                                            </p:txEl>
                                          </p:spTgt>
                                        </p:tgtEl>
                                      </p:cBhvr>
                                    </p:animEffect>
                                    <p:anim calcmode="lin" valueType="num">
                                      <p:cBhvr>
                                        <p:cTn id="5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2" dur="500" fill="hold"/>
                                        <p:tgtEl>
                                          <p:spTgt spid="4">
                                            <p:txEl>
                                              <p:pRg st="9" end="9"/>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anim calcmode="lin" valueType="num">
                                      <p:cBhvr>
                                        <p:cTn id="56" dur="500" fill="hold"/>
                                        <p:tgtEl>
                                          <p:spTgt spid="5"/>
                                        </p:tgtEl>
                                        <p:attrNameLst>
                                          <p:attrName>ppt_x</p:attrName>
                                        </p:attrNameLst>
                                      </p:cBhvr>
                                      <p:tavLst>
                                        <p:tav tm="0">
                                          <p:val>
                                            <p:strVal val="#ppt_x"/>
                                          </p:val>
                                        </p:tav>
                                        <p:tav tm="100000">
                                          <p:val>
                                            <p:strVal val="#ppt_x"/>
                                          </p:val>
                                        </p:tav>
                                      </p:tavLst>
                                    </p:anim>
                                    <p:anim calcmode="lin" valueType="num">
                                      <p:cBhvr>
                                        <p:cTn id="5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The 1960s</a:t>
            </a:r>
          </a:p>
        </p:txBody>
      </p:sp>
      <p:sp>
        <p:nvSpPr>
          <p:cNvPr id="4" name="Content Placeholder 3"/>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normAutofit fontScale="55000" lnSpcReduction="20000"/>
          </a:bodyPr>
          <a:lstStyle/>
          <a:p>
            <a:fld id="{283B9EA5-CE9A-4950-A80C-5ADF06B45BB8}" type="slidenum">
              <a:rPr lang="en-US" smtClean="0"/>
              <a:t>16</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692" y="1304510"/>
            <a:ext cx="5851922" cy="3657600"/>
          </a:xfrm>
          <a:prstGeom prst="rect">
            <a:avLst/>
          </a:prstGeom>
          <a:noFill/>
          <a:ln>
            <a:noFill/>
          </a:ln>
          <a:effectLst>
            <a:outerShdw blurRad="76200" dist="63499" dir="5400000" algn="ctr" rotWithShape="0">
              <a:schemeClr val="bg2">
                <a:alpha val="4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6" name="Rounded Rectangle 5"/>
          <p:cNvSpPr/>
          <p:nvPr/>
        </p:nvSpPr>
        <p:spPr>
          <a:xfrm>
            <a:off x="1786579" y="2702257"/>
            <a:ext cx="1821977" cy="2139287"/>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5639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1971</a:t>
            </a:r>
          </a:p>
        </p:txBody>
      </p:sp>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17</a:t>
            </a:fld>
            <a:endParaRPr lang="en-US" dirty="0"/>
          </a:p>
        </p:txBody>
      </p:sp>
      <p:pic>
        <p:nvPicPr>
          <p:cNvPr id="6" name="Picture 6"/>
          <p:cNvPicPr>
            <a:picLocks noChangeArrowheads="1"/>
          </p:cNvPicPr>
          <p:nvPr/>
        </p:nvPicPr>
        <p:blipFill>
          <a:blip r:embed="rId2">
            <a:extLst>
              <a:ext uri="{28A0092B-C50C-407E-A947-70E740481C1C}">
                <a14:useLocalDpi xmlns:a14="http://schemas.microsoft.com/office/drawing/2010/main" val="0"/>
              </a:ext>
            </a:extLst>
          </a:blip>
          <a:srcRect l="1840" t="3426" r="1524" b="7179"/>
          <a:stretch>
            <a:fillRect/>
          </a:stretch>
        </p:blipFill>
        <p:spPr bwMode="auto">
          <a:xfrm>
            <a:off x="1439842" y="1156754"/>
            <a:ext cx="6220820" cy="3791738"/>
          </a:xfrm>
          <a:prstGeom prst="rect">
            <a:avLst/>
          </a:prstGeom>
          <a:noFill/>
          <a:ln>
            <a:noFill/>
          </a:ln>
          <a:effectLst>
            <a:outerShdw blurRad="76200" dist="63499" dir="5400000" algn="ctr" rotWithShape="0">
              <a:schemeClr val="bg2">
                <a:alpha val="4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extLst>
      <p:ext uri="{BB962C8B-B14F-4D97-AF65-F5344CB8AC3E}">
        <p14:creationId xmlns:p14="http://schemas.microsoft.com/office/powerpoint/2010/main" val="3309732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1973</a:t>
            </a:r>
          </a:p>
        </p:txBody>
      </p:sp>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18</a:t>
            </a:fld>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889927"/>
            <a:ext cx="6886575" cy="3906440"/>
          </a:xfrm>
          <a:prstGeom prst="rect">
            <a:avLst/>
          </a:prstGeom>
          <a:noFill/>
          <a:ln>
            <a:noFill/>
          </a:ln>
          <a:effectLst>
            <a:outerShdw blurRad="76200" dist="63499" dir="5400000" algn="ctr" rotWithShape="0">
              <a:schemeClr val="bg2">
                <a:alpha val="4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6" name="Rounded Rectangle 5"/>
          <p:cNvSpPr/>
          <p:nvPr/>
        </p:nvSpPr>
        <p:spPr>
          <a:xfrm>
            <a:off x="914400" y="2843146"/>
            <a:ext cx="1076325" cy="58162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ounded Rectangle 6"/>
          <p:cNvSpPr/>
          <p:nvPr/>
        </p:nvSpPr>
        <p:spPr>
          <a:xfrm>
            <a:off x="5772150" y="3424767"/>
            <a:ext cx="2000250" cy="89535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3895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from </a:t>
            </a:r>
            <a:r>
              <a:rPr lang="en-US" dirty="0" err="1"/>
              <a:t>Vint</a:t>
            </a:r>
            <a:endParaRPr lang="en-US" dirty="0"/>
          </a:p>
        </p:txBody>
      </p:sp>
      <p:sp>
        <p:nvSpPr>
          <p:cNvPr id="4" name="Content Placeholder 3"/>
          <p:cNvSpPr>
            <a:spLocks noGrp="1"/>
          </p:cNvSpPr>
          <p:nvPr>
            <p:ph idx="1"/>
          </p:nvPr>
        </p:nvSpPr>
        <p:spPr/>
        <p:txBody>
          <a:bodyPr/>
          <a:lstStyle/>
          <a:p>
            <a:r>
              <a:rPr lang="en-US" dirty="0">
                <a:hlinkClick r:id="rId2"/>
              </a:rPr>
              <a:t>Vint Cerf on Colbert Report (Part 2)</a:t>
            </a:r>
            <a:endParaRPr lang="en-US" dirty="0"/>
          </a:p>
          <a:p>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19</a:t>
            </a:fld>
            <a:endParaRPr lang="en-US" dirty="0"/>
          </a:p>
        </p:txBody>
      </p:sp>
    </p:spTree>
    <p:extLst>
      <p:ext uri="{BB962C8B-B14F-4D97-AF65-F5344CB8AC3E}">
        <p14:creationId xmlns:p14="http://schemas.microsoft.com/office/powerpoint/2010/main" val="229590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ED01-1ECF-E11C-813C-FF30B108B4FC}"/>
              </a:ext>
            </a:extLst>
          </p:cNvPr>
          <p:cNvSpPr>
            <a:spLocks noGrp="1"/>
          </p:cNvSpPr>
          <p:nvPr>
            <p:ph type="title"/>
          </p:nvPr>
        </p:nvSpPr>
        <p:spPr/>
        <p:txBody>
          <a:bodyPr>
            <a:normAutofit fontScale="90000"/>
          </a:bodyPr>
          <a:lstStyle/>
          <a:p>
            <a:r>
              <a:rPr lang="en-US" dirty="0"/>
              <a:t>What is a communications network</a:t>
            </a:r>
          </a:p>
        </p:txBody>
      </p:sp>
      <p:sp>
        <p:nvSpPr>
          <p:cNvPr id="3" name="Content Placeholder 2">
            <a:extLst>
              <a:ext uri="{FF2B5EF4-FFF2-40B4-BE49-F238E27FC236}">
                <a16:creationId xmlns:a16="http://schemas.microsoft.com/office/drawing/2014/main" id="{36D8D82D-2F3C-C093-8A9B-88CCE69F3219}"/>
              </a:ext>
            </a:extLst>
          </p:cNvPr>
          <p:cNvSpPr>
            <a:spLocks noGrp="1"/>
          </p:cNvSpPr>
          <p:nvPr>
            <p:ph idx="1"/>
          </p:nvPr>
        </p:nvSpPr>
        <p:spPr/>
        <p:txBody>
          <a:bodyPr/>
          <a:lstStyle/>
          <a:p>
            <a:r>
              <a:rPr lang="en-US" dirty="0"/>
              <a:t>Give an example of a Communications Network: a current one or from the past </a:t>
            </a:r>
          </a:p>
        </p:txBody>
      </p:sp>
      <p:sp>
        <p:nvSpPr>
          <p:cNvPr id="4" name="Slide Number Placeholder 3">
            <a:extLst>
              <a:ext uri="{FF2B5EF4-FFF2-40B4-BE49-F238E27FC236}">
                <a16:creationId xmlns:a16="http://schemas.microsoft.com/office/drawing/2014/main" id="{89EA7569-7833-51EE-E885-7FE7E1D8C908}"/>
              </a:ext>
            </a:extLst>
          </p:cNvPr>
          <p:cNvSpPr>
            <a:spLocks noGrp="1"/>
          </p:cNvSpPr>
          <p:nvPr>
            <p:ph type="sldNum" sz="quarter" idx="12"/>
          </p:nvPr>
        </p:nvSpPr>
        <p:spPr/>
        <p:txBody>
          <a:bodyPr/>
          <a:lstStyle/>
          <a:p>
            <a:fld id="{283B9EA5-CE9A-4950-A80C-5ADF06B45BB8}" type="slidenum">
              <a:rPr lang="en-US" smtClean="0"/>
              <a:pPr/>
              <a:t>2</a:t>
            </a:fld>
            <a:endParaRPr lang="en-US" dirty="0"/>
          </a:p>
        </p:txBody>
      </p:sp>
      <p:pic>
        <p:nvPicPr>
          <p:cNvPr id="1028" name="Picture 4" descr="QR code">
            <a:extLst>
              <a:ext uri="{FF2B5EF4-FFF2-40B4-BE49-F238E27FC236}">
                <a16:creationId xmlns:a16="http://schemas.microsoft.com/office/drawing/2014/main" id="{ABFC8364-4EF1-F8BC-090D-32FEBD4B0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4849" y="1600015"/>
            <a:ext cx="3214301" cy="321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662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57F0-8607-D441-AEFE-71F9A80F6E87}"/>
              </a:ext>
            </a:extLst>
          </p:cNvPr>
          <p:cNvSpPr>
            <a:spLocks noGrp="1"/>
          </p:cNvSpPr>
          <p:nvPr>
            <p:ph type="title"/>
          </p:nvPr>
        </p:nvSpPr>
        <p:spPr/>
        <p:txBody>
          <a:bodyPr>
            <a:normAutofit fontScale="90000"/>
          </a:bodyPr>
          <a:lstStyle/>
          <a:p>
            <a:r>
              <a:rPr lang="en-US" dirty="0"/>
              <a:t>Lessons from </a:t>
            </a:r>
            <a:r>
              <a:rPr lang="en-US" dirty="0" err="1"/>
              <a:t>Vint</a:t>
            </a:r>
            <a:r>
              <a:rPr lang="en-US" dirty="0"/>
              <a:t> Cerf (2)</a:t>
            </a:r>
          </a:p>
        </p:txBody>
      </p:sp>
      <p:sp>
        <p:nvSpPr>
          <p:cNvPr id="3" name="Content Placeholder 2">
            <a:extLst>
              <a:ext uri="{FF2B5EF4-FFF2-40B4-BE49-F238E27FC236}">
                <a16:creationId xmlns:a16="http://schemas.microsoft.com/office/drawing/2014/main" id="{D1FA77DC-7182-0142-B6D5-0C01A5F5B674}"/>
              </a:ext>
            </a:extLst>
          </p:cNvPr>
          <p:cNvSpPr>
            <a:spLocks noGrp="1"/>
          </p:cNvSpPr>
          <p:nvPr>
            <p:ph idx="1"/>
          </p:nvPr>
        </p:nvSpPr>
        <p:spPr/>
        <p:txBody>
          <a:bodyPr>
            <a:normAutofit/>
          </a:bodyPr>
          <a:lstStyle/>
          <a:p>
            <a:pPr lvl="1">
              <a:buFont typeface="Arial" panose="020B0604020202020204" pitchFamily="34" charset="0"/>
              <a:buChar char="•"/>
            </a:pPr>
            <a:r>
              <a:rPr lang="en-US" sz="2400" dirty="0"/>
              <a:t>Started out as scientists building the Internet, now engineers</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a:t>How many things are on the Internet</a:t>
            </a:r>
          </a:p>
          <a:p>
            <a:pPr lvl="2">
              <a:buFont typeface="Arial" panose="020B0604020202020204" pitchFamily="34" charset="0"/>
              <a:buChar char="•"/>
            </a:pPr>
            <a:r>
              <a:rPr lang="en-US" sz="1800" dirty="0"/>
              <a:t>We don’t know!</a:t>
            </a:r>
          </a:p>
          <a:p>
            <a:pPr lvl="2">
              <a:buFont typeface="Arial" panose="020B0604020202020204" pitchFamily="34" charset="0"/>
              <a:buChar char="•"/>
            </a:pPr>
            <a:endParaRPr lang="en-US" sz="1800" dirty="0"/>
          </a:p>
          <a:p>
            <a:pPr lvl="1">
              <a:buFont typeface="Arial" panose="020B0604020202020204" pitchFamily="34" charset="0"/>
              <a:buChar char="•"/>
            </a:pPr>
            <a:r>
              <a:rPr lang="en-US" sz="2400" dirty="0"/>
              <a:t>We ran out of addresses (unique names) for them</a:t>
            </a:r>
          </a:p>
        </p:txBody>
      </p:sp>
      <p:sp>
        <p:nvSpPr>
          <p:cNvPr id="4" name="Slide Number Placeholder 3">
            <a:extLst>
              <a:ext uri="{FF2B5EF4-FFF2-40B4-BE49-F238E27FC236}">
                <a16:creationId xmlns:a16="http://schemas.microsoft.com/office/drawing/2014/main" id="{955BE48B-3016-1A44-A142-B535B18034B9}"/>
              </a:ext>
            </a:extLst>
          </p:cNvPr>
          <p:cNvSpPr>
            <a:spLocks noGrp="1"/>
          </p:cNvSpPr>
          <p:nvPr>
            <p:ph type="sldNum" sz="quarter" idx="12"/>
          </p:nvPr>
        </p:nvSpPr>
        <p:spPr/>
        <p:txBody>
          <a:bodyPr/>
          <a:lstStyle/>
          <a:p>
            <a:fld id="{283B9EA5-CE9A-4950-A80C-5ADF06B45BB8}" type="slidenum">
              <a:rPr lang="en-US" smtClean="0"/>
              <a:pPr/>
              <a:t>20</a:t>
            </a:fld>
            <a:endParaRPr lang="en-US" dirty="0"/>
          </a:p>
        </p:txBody>
      </p:sp>
    </p:spTree>
    <p:extLst>
      <p:ext uri="{BB962C8B-B14F-4D97-AF65-F5344CB8AC3E}">
        <p14:creationId xmlns:p14="http://schemas.microsoft.com/office/powerpoint/2010/main" val="3549500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4581-EF2F-E042-8987-8FF7994782AF}"/>
              </a:ext>
            </a:extLst>
          </p:cNvPr>
          <p:cNvSpPr>
            <a:spLocks noGrp="1"/>
          </p:cNvSpPr>
          <p:nvPr>
            <p:ph type="title"/>
          </p:nvPr>
        </p:nvSpPr>
        <p:spPr/>
        <p:txBody>
          <a:bodyPr>
            <a:normAutofit fontScale="90000"/>
          </a:bodyPr>
          <a:lstStyle/>
          <a:p>
            <a:r>
              <a:rPr lang="en-US" dirty="0"/>
              <a:t>So what does the Internet look like?</a:t>
            </a:r>
          </a:p>
        </p:txBody>
      </p:sp>
      <p:sp>
        <p:nvSpPr>
          <p:cNvPr id="3" name="Content Placeholder 2">
            <a:extLst>
              <a:ext uri="{FF2B5EF4-FFF2-40B4-BE49-F238E27FC236}">
                <a16:creationId xmlns:a16="http://schemas.microsoft.com/office/drawing/2014/main" id="{2D8A7A5E-712E-7D42-B05F-F184E3FDFD3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20CDDD5-40C6-B34E-A9E5-D3E6136D2F13}"/>
              </a:ext>
            </a:extLst>
          </p:cNvPr>
          <p:cNvSpPr>
            <a:spLocks noGrp="1"/>
          </p:cNvSpPr>
          <p:nvPr>
            <p:ph type="sldNum" sz="quarter" idx="12"/>
          </p:nvPr>
        </p:nvSpPr>
        <p:spPr/>
        <p:txBody>
          <a:bodyPr/>
          <a:lstStyle/>
          <a:p>
            <a:fld id="{283B9EA5-CE9A-4950-A80C-5ADF06B45BB8}" type="slidenum">
              <a:rPr lang="en-US" smtClean="0"/>
              <a:pPr/>
              <a:t>21</a:t>
            </a:fld>
            <a:endParaRPr lang="en-US" dirty="0"/>
          </a:p>
        </p:txBody>
      </p:sp>
      <p:pic>
        <p:nvPicPr>
          <p:cNvPr id="1026" name="Picture 2">
            <a:extLst>
              <a:ext uri="{FF2B5EF4-FFF2-40B4-BE49-F238E27FC236}">
                <a16:creationId xmlns:a16="http://schemas.microsoft.com/office/drawing/2014/main" id="{7424DDBB-738E-9049-8FD0-B91B8E0B8C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09"/>
          <a:stretch/>
        </p:blipFill>
        <p:spPr bwMode="auto">
          <a:xfrm>
            <a:off x="2672773" y="1259285"/>
            <a:ext cx="3504694" cy="315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17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fontScale="90000"/>
          </a:bodyPr>
          <a:lstStyle/>
          <a:p>
            <a:r>
              <a:rPr lang="en-US" dirty="0"/>
              <a:t>2000</a:t>
            </a:r>
          </a:p>
        </p:txBody>
      </p:sp>
      <p:sp>
        <p:nvSpPr>
          <p:cNvPr id="18" name="Content Placeholder 17"/>
          <p:cNvSpPr>
            <a:spLocks noGrp="1"/>
          </p:cNvSpPr>
          <p:nvPr>
            <p:ph idx="1"/>
          </p:nvPr>
        </p:nvSpPr>
        <p:spPr/>
        <p:txBody>
          <a:bodyPr/>
          <a:lstStyle/>
          <a:p>
            <a:endParaRPr lang="en-US" dirty="0"/>
          </a:p>
        </p:txBody>
      </p:sp>
      <p:pic>
        <p:nvPicPr>
          <p:cNvPr id="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3236" y="97238"/>
            <a:ext cx="6467255" cy="4831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2000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0" y="903768"/>
            <a:ext cx="390746" cy="188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2"/>
          </p:nvPr>
        </p:nvSpPr>
        <p:spPr>
          <a:xfrm>
            <a:off x="1143000" y="865225"/>
            <a:ext cx="400050" cy="285750"/>
          </a:xfrm>
        </p:spPr>
        <p:txBody>
          <a:bodyPr>
            <a:normAutofit/>
          </a:bodyPr>
          <a:lstStyle/>
          <a:p>
            <a:fld id="{283B9EA5-CE9A-4950-A80C-5ADF06B45BB8}" type="slidenum">
              <a:rPr lang="en-US" sz="1275">
                <a:solidFill>
                  <a:schemeClr val="bg1"/>
                </a:solidFill>
              </a:rPr>
              <a:pPr/>
              <a:t>23</a:t>
            </a:fld>
            <a:endParaRPr lang="en-US" sz="1275" dirty="0">
              <a:solidFill>
                <a:schemeClr val="bg1"/>
              </a:solidFill>
            </a:endParaRPr>
          </a:p>
        </p:txBody>
      </p:sp>
      <p:sp>
        <p:nvSpPr>
          <p:cNvPr id="6" name="Rectangle 5"/>
          <p:cNvSpPr/>
          <p:nvPr/>
        </p:nvSpPr>
        <p:spPr>
          <a:xfrm>
            <a:off x="1143001" y="0"/>
            <a:ext cx="390746" cy="861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1143001" y="1150975"/>
            <a:ext cx="390746" cy="3992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9"/>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1338373" y="142078"/>
            <a:ext cx="1433015" cy="600164"/>
          </a:xfrm>
          <a:prstGeom prst="rect">
            <a:avLst/>
          </a:prstGeom>
          <a:noFill/>
        </p:spPr>
        <p:txBody>
          <a:bodyPr wrap="square" rtlCol="0">
            <a:spAutoFit/>
          </a:bodyPr>
          <a:lstStyle/>
          <a:p>
            <a:pPr algn="ctr"/>
            <a:r>
              <a:rPr lang="en-US" sz="3300" dirty="0">
                <a:solidFill>
                  <a:schemeClr val="bg1"/>
                </a:solidFill>
              </a:rPr>
              <a:t>2006</a:t>
            </a:r>
            <a:endParaRPr lang="en-US" sz="1350" dirty="0">
              <a:solidFill>
                <a:schemeClr val="bg1"/>
              </a:solidFill>
            </a:endParaRPr>
          </a:p>
        </p:txBody>
      </p:sp>
    </p:spTree>
    <p:extLst>
      <p:ext uri="{BB962C8B-B14F-4D97-AF65-F5344CB8AC3E}">
        <p14:creationId xmlns:p14="http://schemas.microsoft.com/office/powerpoint/2010/main" val="186123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0" y="903768"/>
            <a:ext cx="390746" cy="188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2"/>
          </p:nvPr>
        </p:nvSpPr>
        <p:spPr>
          <a:xfrm>
            <a:off x="1143000" y="865225"/>
            <a:ext cx="400050" cy="285750"/>
          </a:xfrm>
        </p:spPr>
        <p:txBody>
          <a:bodyPr>
            <a:normAutofit/>
          </a:bodyPr>
          <a:lstStyle/>
          <a:p>
            <a:fld id="{283B9EA5-CE9A-4950-A80C-5ADF06B45BB8}" type="slidenum">
              <a:rPr lang="en-US" sz="1275">
                <a:solidFill>
                  <a:schemeClr val="bg1"/>
                </a:solidFill>
              </a:rPr>
              <a:pPr/>
              <a:t>24</a:t>
            </a:fld>
            <a:endParaRPr lang="en-US" sz="1275" dirty="0">
              <a:solidFill>
                <a:schemeClr val="bg1"/>
              </a:solidFill>
            </a:endParaRPr>
          </a:p>
        </p:txBody>
      </p:sp>
      <p:sp>
        <p:nvSpPr>
          <p:cNvPr id="6" name="Rectangle 5"/>
          <p:cNvSpPr/>
          <p:nvPr/>
        </p:nvSpPr>
        <p:spPr>
          <a:xfrm>
            <a:off x="1143001" y="0"/>
            <a:ext cx="390746" cy="861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1143001" y="1150975"/>
            <a:ext cx="390746" cy="3992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90726" y="-869156"/>
            <a:ext cx="5164931" cy="6860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1338373" y="142078"/>
            <a:ext cx="1433015" cy="600164"/>
          </a:xfrm>
          <a:prstGeom prst="rect">
            <a:avLst/>
          </a:prstGeom>
          <a:noFill/>
        </p:spPr>
        <p:txBody>
          <a:bodyPr wrap="square" rtlCol="0">
            <a:spAutoFit/>
          </a:bodyPr>
          <a:lstStyle/>
          <a:p>
            <a:pPr algn="ctr"/>
            <a:r>
              <a:rPr lang="en-US" sz="3300" dirty="0">
                <a:solidFill>
                  <a:schemeClr val="bg1"/>
                </a:solidFill>
              </a:rPr>
              <a:t>2009</a:t>
            </a:r>
            <a:endParaRPr lang="en-US" sz="1350" dirty="0">
              <a:solidFill>
                <a:schemeClr val="bg1"/>
              </a:solidFill>
            </a:endParaRPr>
          </a:p>
        </p:txBody>
      </p:sp>
    </p:spTree>
    <p:extLst>
      <p:ext uri="{BB962C8B-B14F-4D97-AF65-F5344CB8AC3E}">
        <p14:creationId xmlns:p14="http://schemas.microsoft.com/office/powerpoint/2010/main" val="1232981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FC829-945B-1347-BD1E-695D1CCA93F3}"/>
              </a:ext>
            </a:extLst>
          </p:cNvPr>
          <p:cNvSpPr>
            <a:spLocks noGrp="1"/>
          </p:cNvSpPr>
          <p:nvPr>
            <p:ph type="title"/>
          </p:nvPr>
        </p:nvSpPr>
        <p:spPr/>
        <p:txBody>
          <a:bodyPr>
            <a:normAutofit fontScale="90000"/>
          </a:bodyPr>
          <a:lstStyle/>
          <a:p>
            <a:r>
              <a:rPr lang="en-US" dirty="0"/>
              <a:t>2017</a:t>
            </a:r>
          </a:p>
        </p:txBody>
      </p:sp>
      <p:sp>
        <p:nvSpPr>
          <p:cNvPr id="3" name="Content Placeholder 2">
            <a:extLst>
              <a:ext uri="{FF2B5EF4-FFF2-40B4-BE49-F238E27FC236}">
                <a16:creationId xmlns:a16="http://schemas.microsoft.com/office/drawing/2014/main" id="{67B750DB-A5BF-CD45-8A47-5CB50A21D436}"/>
              </a:ext>
            </a:extLst>
          </p:cNvPr>
          <p:cNvSpPr>
            <a:spLocks noGrp="1"/>
          </p:cNvSpPr>
          <p:nvPr>
            <p:ph idx="1"/>
          </p:nvPr>
        </p:nvSpPr>
        <p:spPr>
          <a:xfrm>
            <a:off x="292609" y="1300008"/>
            <a:ext cx="8668511" cy="3887146"/>
          </a:xfrm>
        </p:spPr>
        <p:txBody>
          <a:bodyPr>
            <a:normAutofit/>
          </a:bodyPr>
          <a:lstStyle/>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r>
              <a:rPr lang="en-US" sz="1400" dirty="0">
                <a:hlinkClick r:id="rId2"/>
              </a:rPr>
              <a:t>https://www.caida.org/research/topology/as_core_network/pics/2017/ascore-2017-feb-ipv4-poster-2048x1518.png</a:t>
            </a:r>
            <a:endParaRPr lang="en-US" sz="1400" dirty="0"/>
          </a:p>
          <a:p>
            <a:endParaRPr lang="en-US" dirty="0"/>
          </a:p>
        </p:txBody>
      </p:sp>
      <p:sp>
        <p:nvSpPr>
          <p:cNvPr id="4" name="Slide Number Placeholder 3">
            <a:extLst>
              <a:ext uri="{FF2B5EF4-FFF2-40B4-BE49-F238E27FC236}">
                <a16:creationId xmlns:a16="http://schemas.microsoft.com/office/drawing/2014/main" id="{434396A2-7C7C-F147-A3EB-6ECCD14BEA0A}"/>
              </a:ext>
            </a:extLst>
          </p:cNvPr>
          <p:cNvSpPr>
            <a:spLocks noGrp="1"/>
          </p:cNvSpPr>
          <p:nvPr>
            <p:ph type="sldNum" sz="quarter" idx="12"/>
          </p:nvPr>
        </p:nvSpPr>
        <p:spPr/>
        <p:txBody>
          <a:bodyPr/>
          <a:lstStyle/>
          <a:p>
            <a:fld id="{283B9EA5-CE9A-4950-A80C-5ADF06B45BB8}" type="slidenum">
              <a:rPr lang="en-US" smtClean="0"/>
              <a:pPr/>
              <a:t>25</a:t>
            </a:fld>
            <a:endParaRPr lang="en-US" dirty="0"/>
          </a:p>
        </p:txBody>
      </p:sp>
      <p:pic>
        <p:nvPicPr>
          <p:cNvPr id="5" name="Picture 4">
            <a:extLst>
              <a:ext uri="{FF2B5EF4-FFF2-40B4-BE49-F238E27FC236}">
                <a16:creationId xmlns:a16="http://schemas.microsoft.com/office/drawing/2014/main" id="{5BA1CE66-5F1C-D640-8788-75D827623CCF}"/>
              </a:ext>
            </a:extLst>
          </p:cNvPr>
          <p:cNvPicPr>
            <a:picLocks noChangeAspect="1"/>
          </p:cNvPicPr>
          <p:nvPr/>
        </p:nvPicPr>
        <p:blipFill>
          <a:blip r:embed="rId3"/>
          <a:stretch>
            <a:fillRect/>
          </a:stretch>
        </p:blipFill>
        <p:spPr>
          <a:xfrm>
            <a:off x="2294313" y="33498"/>
            <a:ext cx="4706689" cy="4562058"/>
          </a:xfrm>
          <a:prstGeom prst="rect">
            <a:avLst/>
          </a:prstGeom>
        </p:spPr>
      </p:pic>
      <p:sp>
        <p:nvSpPr>
          <p:cNvPr id="6" name="TextBox 5">
            <a:extLst>
              <a:ext uri="{FF2B5EF4-FFF2-40B4-BE49-F238E27FC236}">
                <a16:creationId xmlns:a16="http://schemas.microsoft.com/office/drawing/2014/main" id="{EC818A3F-10CC-4C44-AF84-9768524849CE}"/>
              </a:ext>
            </a:extLst>
          </p:cNvPr>
          <p:cNvSpPr txBox="1"/>
          <p:nvPr/>
        </p:nvSpPr>
        <p:spPr>
          <a:xfrm>
            <a:off x="2511615" y="27806"/>
            <a:ext cx="1105431" cy="369332"/>
          </a:xfrm>
          <a:prstGeom prst="rect">
            <a:avLst/>
          </a:prstGeom>
          <a:noFill/>
        </p:spPr>
        <p:txBody>
          <a:bodyPr wrap="none" rtlCol="0">
            <a:spAutoFit/>
          </a:bodyPr>
          <a:lstStyle/>
          <a:p>
            <a:r>
              <a:rPr lang="en-US" dirty="0"/>
              <a:t>West Asia</a:t>
            </a:r>
          </a:p>
        </p:txBody>
      </p:sp>
      <p:sp>
        <p:nvSpPr>
          <p:cNvPr id="7" name="TextBox 6">
            <a:extLst>
              <a:ext uri="{FF2B5EF4-FFF2-40B4-BE49-F238E27FC236}">
                <a16:creationId xmlns:a16="http://schemas.microsoft.com/office/drawing/2014/main" id="{AC16AE3B-4D28-D843-89F6-598AD0F7F574}"/>
              </a:ext>
            </a:extLst>
          </p:cNvPr>
          <p:cNvSpPr txBox="1"/>
          <p:nvPr/>
        </p:nvSpPr>
        <p:spPr>
          <a:xfrm>
            <a:off x="2294313" y="4377030"/>
            <a:ext cx="1540037" cy="369332"/>
          </a:xfrm>
          <a:prstGeom prst="rect">
            <a:avLst/>
          </a:prstGeom>
          <a:noFill/>
        </p:spPr>
        <p:txBody>
          <a:bodyPr wrap="none" rtlCol="0">
            <a:spAutoFit/>
          </a:bodyPr>
          <a:lstStyle/>
          <a:p>
            <a:r>
              <a:rPr lang="en-US" dirty="0"/>
              <a:t>US West Coast</a:t>
            </a:r>
          </a:p>
        </p:txBody>
      </p:sp>
      <p:sp>
        <p:nvSpPr>
          <p:cNvPr id="8" name="TextBox 7">
            <a:extLst>
              <a:ext uri="{FF2B5EF4-FFF2-40B4-BE49-F238E27FC236}">
                <a16:creationId xmlns:a16="http://schemas.microsoft.com/office/drawing/2014/main" id="{0C058BD4-AB27-D842-A90C-775041FA49A0}"/>
              </a:ext>
            </a:extLst>
          </p:cNvPr>
          <p:cNvSpPr txBox="1"/>
          <p:nvPr/>
        </p:nvSpPr>
        <p:spPr>
          <a:xfrm>
            <a:off x="5309652" y="4407587"/>
            <a:ext cx="3083216" cy="369332"/>
          </a:xfrm>
          <a:prstGeom prst="rect">
            <a:avLst/>
          </a:prstGeom>
          <a:noFill/>
        </p:spPr>
        <p:txBody>
          <a:bodyPr wrap="none" rtlCol="0">
            <a:spAutoFit/>
          </a:bodyPr>
          <a:lstStyle/>
          <a:p>
            <a:r>
              <a:rPr lang="en-US" dirty="0"/>
              <a:t>US East Coast &amp; South America</a:t>
            </a:r>
          </a:p>
        </p:txBody>
      </p:sp>
      <p:sp>
        <p:nvSpPr>
          <p:cNvPr id="9" name="TextBox 8">
            <a:extLst>
              <a:ext uri="{FF2B5EF4-FFF2-40B4-BE49-F238E27FC236}">
                <a16:creationId xmlns:a16="http://schemas.microsoft.com/office/drawing/2014/main" id="{5626EF53-3828-2345-AE1A-1106D7D1CF0D}"/>
              </a:ext>
            </a:extLst>
          </p:cNvPr>
          <p:cNvSpPr txBox="1"/>
          <p:nvPr/>
        </p:nvSpPr>
        <p:spPr>
          <a:xfrm>
            <a:off x="7126853" y="2030582"/>
            <a:ext cx="854208" cy="369332"/>
          </a:xfrm>
          <a:prstGeom prst="rect">
            <a:avLst/>
          </a:prstGeom>
          <a:noFill/>
        </p:spPr>
        <p:txBody>
          <a:bodyPr wrap="none" rtlCol="0">
            <a:spAutoFit/>
          </a:bodyPr>
          <a:lstStyle/>
          <a:p>
            <a:r>
              <a:rPr lang="en-US" dirty="0"/>
              <a:t>Europe</a:t>
            </a:r>
          </a:p>
        </p:txBody>
      </p:sp>
      <p:sp>
        <p:nvSpPr>
          <p:cNvPr id="10" name="TextBox 9">
            <a:extLst>
              <a:ext uri="{FF2B5EF4-FFF2-40B4-BE49-F238E27FC236}">
                <a16:creationId xmlns:a16="http://schemas.microsoft.com/office/drawing/2014/main" id="{1987C035-082C-6243-A5FB-D74CBC86DAFC}"/>
              </a:ext>
            </a:extLst>
          </p:cNvPr>
          <p:cNvSpPr txBox="1"/>
          <p:nvPr/>
        </p:nvSpPr>
        <p:spPr>
          <a:xfrm>
            <a:off x="5863110" y="29373"/>
            <a:ext cx="2465740" cy="369332"/>
          </a:xfrm>
          <a:prstGeom prst="rect">
            <a:avLst/>
          </a:prstGeom>
          <a:noFill/>
        </p:spPr>
        <p:txBody>
          <a:bodyPr wrap="none" rtlCol="0">
            <a:spAutoFit/>
          </a:bodyPr>
          <a:lstStyle/>
          <a:p>
            <a:r>
              <a:rPr lang="en-US" dirty="0"/>
              <a:t>Middle East / South Asia</a:t>
            </a:r>
          </a:p>
        </p:txBody>
      </p:sp>
      <p:sp>
        <p:nvSpPr>
          <p:cNvPr id="11" name="TextBox 10">
            <a:extLst>
              <a:ext uri="{FF2B5EF4-FFF2-40B4-BE49-F238E27FC236}">
                <a16:creationId xmlns:a16="http://schemas.microsoft.com/office/drawing/2014/main" id="{92580784-61E2-664B-B298-FB0E2452B878}"/>
              </a:ext>
            </a:extLst>
          </p:cNvPr>
          <p:cNvSpPr txBox="1"/>
          <p:nvPr/>
        </p:nvSpPr>
        <p:spPr>
          <a:xfrm>
            <a:off x="1352396" y="921477"/>
            <a:ext cx="946093" cy="369332"/>
          </a:xfrm>
          <a:prstGeom prst="rect">
            <a:avLst/>
          </a:prstGeom>
          <a:noFill/>
        </p:spPr>
        <p:txBody>
          <a:bodyPr wrap="none" rtlCol="0">
            <a:spAutoFit/>
          </a:bodyPr>
          <a:lstStyle/>
          <a:p>
            <a:r>
              <a:rPr lang="en-US" dirty="0"/>
              <a:t>Oceania</a:t>
            </a:r>
          </a:p>
        </p:txBody>
      </p:sp>
    </p:spTree>
    <p:extLst>
      <p:ext uri="{BB962C8B-B14F-4D97-AF65-F5344CB8AC3E}">
        <p14:creationId xmlns:p14="http://schemas.microsoft.com/office/powerpoint/2010/main" val="4160654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BE6CA5-2053-F286-4EBE-7409281FE99C}"/>
              </a:ext>
            </a:extLst>
          </p:cNvPr>
          <p:cNvSpPr>
            <a:spLocks noGrp="1"/>
          </p:cNvSpPr>
          <p:nvPr>
            <p:ph type="sldNum" sz="quarter" idx="12"/>
          </p:nvPr>
        </p:nvSpPr>
        <p:spPr/>
        <p:txBody>
          <a:bodyPr/>
          <a:lstStyle/>
          <a:p>
            <a:fld id="{283B9EA5-CE9A-4950-A80C-5ADF06B45BB8}" type="slidenum">
              <a:rPr lang="en-US" smtClean="0"/>
              <a:t>26</a:t>
            </a:fld>
            <a:endParaRPr lang="en-US"/>
          </a:p>
        </p:txBody>
      </p:sp>
      <p:pic>
        <p:nvPicPr>
          <p:cNvPr id="4" name="Picture 3">
            <a:extLst>
              <a:ext uri="{FF2B5EF4-FFF2-40B4-BE49-F238E27FC236}">
                <a16:creationId xmlns:a16="http://schemas.microsoft.com/office/drawing/2014/main" id="{5178FE53-2F66-C9BC-5FC9-8315E41AF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964" y="0"/>
            <a:ext cx="5504072" cy="5143500"/>
          </a:xfrm>
          <a:prstGeom prst="rect">
            <a:avLst/>
          </a:prstGeom>
        </p:spPr>
      </p:pic>
    </p:spTree>
    <p:extLst>
      <p:ext uri="{BB962C8B-B14F-4D97-AF65-F5344CB8AC3E}">
        <p14:creationId xmlns:p14="http://schemas.microsoft.com/office/powerpoint/2010/main" val="514507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Growing Pains</a:t>
            </a:r>
          </a:p>
        </p:txBody>
      </p:sp>
      <p:sp>
        <p:nvSpPr>
          <p:cNvPr id="4" name="Content Placeholder 3"/>
          <p:cNvSpPr>
            <a:spLocks noGrp="1"/>
          </p:cNvSpPr>
          <p:nvPr>
            <p:ph idx="1"/>
          </p:nvPr>
        </p:nvSpPr>
        <p:spPr/>
        <p:txBody>
          <a:bodyPr/>
          <a:lstStyle/>
          <a:p>
            <a:r>
              <a:rPr lang="en-US" dirty="0"/>
              <a:t>Problem: early networks used incompatible protocols</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27</a:t>
            </a:fld>
            <a:endParaRPr lang="en-US" dirty="0"/>
          </a:p>
        </p:txBody>
      </p:sp>
      <p:sp>
        <p:nvSpPr>
          <p:cNvPr id="5" name="Cloud 4"/>
          <p:cNvSpPr/>
          <p:nvPr/>
        </p:nvSpPr>
        <p:spPr>
          <a:xfrm>
            <a:off x="2222938" y="2097464"/>
            <a:ext cx="1896731" cy="119423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Cloud 5"/>
          <p:cNvSpPr/>
          <p:nvPr/>
        </p:nvSpPr>
        <p:spPr>
          <a:xfrm>
            <a:off x="5115910" y="2322129"/>
            <a:ext cx="1896731" cy="1194238"/>
          </a:xfrm>
          <a:prstGeom prst="cloud">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loud 6"/>
          <p:cNvSpPr/>
          <p:nvPr/>
        </p:nvSpPr>
        <p:spPr>
          <a:xfrm>
            <a:off x="3515706" y="3693728"/>
            <a:ext cx="1896731" cy="1194238"/>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 name="Straight Connector 24"/>
          <p:cNvCxnSpPr/>
          <p:nvPr/>
        </p:nvCxnSpPr>
        <p:spPr>
          <a:xfrm flipV="1">
            <a:off x="1915510" y="2527895"/>
            <a:ext cx="733097" cy="793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915511" y="2980331"/>
            <a:ext cx="862906" cy="48873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2648608" y="2527895"/>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648607" y="2527895"/>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778417" y="2694583"/>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657600" y="2326228"/>
            <a:ext cx="632820" cy="40900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117130" y="4096569"/>
            <a:ext cx="860645"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977775" y="4060687"/>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5483803" y="2722301"/>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4018717" y="4092626"/>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148527" y="4259314"/>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5503114" y="2769885"/>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632924" y="2936572"/>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567835" y="2665193"/>
            <a:ext cx="763688" cy="28332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580586" y="2947351"/>
            <a:ext cx="632139" cy="36718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38967" y="4282962"/>
            <a:ext cx="649742" cy="18359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026"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580" y="2097464"/>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43" y="2326228"/>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3927" y="2554088"/>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3957" y="2835076"/>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7715" y="2524699"/>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6899" y="2752560"/>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6929" y="3033547"/>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5639" y="3868708"/>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823" y="4096569"/>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4853" y="4377556"/>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580" y="2980332"/>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033" y="3658254"/>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718" y="4199168"/>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2641" y="2167923"/>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2641" y="2995653"/>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669" y="1929790"/>
            <a:ext cx="637765" cy="6377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0432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Kahn’s Ground Rules</a:t>
            </a:r>
          </a:p>
        </p:txBody>
      </p:sp>
      <p:sp>
        <p:nvSpPr>
          <p:cNvPr id="4" name="Content Placeholder 3"/>
          <p:cNvSpPr>
            <a:spLocks noGrp="1"/>
          </p:cNvSpPr>
          <p:nvPr>
            <p:ph idx="1"/>
          </p:nvPr>
        </p:nvSpPr>
        <p:spPr/>
        <p:txBody>
          <a:bodyPr/>
          <a:lstStyle/>
          <a:p>
            <a:pPr marL="213122" indent="-213122">
              <a:buFont typeface="+mj-lt"/>
              <a:buAutoNum type="arabicPeriod"/>
            </a:pPr>
            <a:r>
              <a:rPr lang="en-US" dirty="0"/>
              <a:t>Each network is independent, cannot be forced to change</a:t>
            </a:r>
          </a:p>
          <a:p>
            <a:pPr marL="213122" indent="-213122">
              <a:buFont typeface="+mj-lt"/>
              <a:buAutoNum type="arabicPeriod"/>
            </a:pPr>
            <a:r>
              <a:rPr lang="en-US" dirty="0"/>
              <a:t>Best-effort communication (i.e. no guarantees)</a:t>
            </a:r>
          </a:p>
          <a:p>
            <a:pPr marL="213122" indent="-213122">
              <a:buFont typeface="+mj-lt"/>
              <a:buAutoNum type="arabicPeriod"/>
            </a:pPr>
            <a:r>
              <a:rPr lang="en-US" dirty="0"/>
              <a:t>Routers connect networks</a:t>
            </a:r>
          </a:p>
          <a:p>
            <a:pPr marL="213122" indent="-213122">
              <a:buFont typeface="+mj-lt"/>
              <a:buAutoNum type="arabicPeriod"/>
            </a:pPr>
            <a:r>
              <a:rPr lang="en-US" dirty="0"/>
              <a:t>No global control</a:t>
            </a:r>
          </a:p>
          <a:p>
            <a:endParaRPr lang="en-US" dirty="0"/>
          </a:p>
          <a:p>
            <a:r>
              <a:rPr lang="en-US" b="1" dirty="0"/>
              <a:t>Principles behind the development of IP</a:t>
            </a:r>
          </a:p>
          <a:p>
            <a:r>
              <a:rPr lang="en-US" b="1" dirty="0"/>
              <a:t>Led to the Internet as we know it</a:t>
            </a:r>
          </a:p>
          <a:p>
            <a:r>
              <a:rPr lang="en-US" b="1" dirty="0"/>
              <a:t>Internet is still structured as independent networks</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28</a:t>
            </a:fld>
            <a:endParaRPr lang="en-US" dirty="0"/>
          </a:p>
        </p:txBody>
      </p:sp>
    </p:spTree>
    <p:extLst>
      <p:ext uri="{BB962C8B-B14F-4D97-AF65-F5344CB8AC3E}">
        <p14:creationId xmlns:p14="http://schemas.microsoft.com/office/powerpoint/2010/main" val="271821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anim calcmode="lin" valueType="num">
                                      <p:cBhvr>
                                        <p:cTn id="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500"/>
                                        <p:tgtEl>
                                          <p:spTgt spid="4">
                                            <p:txEl>
                                              <p:pRg st="6" end="6"/>
                                            </p:txEl>
                                          </p:spTgt>
                                        </p:tgtEl>
                                      </p:cBhvr>
                                    </p:animEffect>
                                    <p:anim calcmode="lin" valueType="num">
                                      <p:cBhvr>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anim calcmode="lin" valueType="num">
                                      <p:cBhvr>
                                        <p:cTn id="18"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Birth of Routing</a:t>
            </a:r>
          </a:p>
        </p:txBody>
      </p:sp>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29</a:t>
            </a:fld>
            <a:endParaRPr lang="en-US" dirty="0"/>
          </a:p>
        </p:txBody>
      </p:sp>
      <p:sp>
        <p:nvSpPr>
          <p:cNvPr id="5" name="Cloud 4"/>
          <p:cNvSpPr/>
          <p:nvPr/>
        </p:nvSpPr>
        <p:spPr>
          <a:xfrm>
            <a:off x="1994338" y="1371581"/>
            <a:ext cx="1896731" cy="119423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Cloud 5"/>
          <p:cNvSpPr/>
          <p:nvPr/>
        </p:nvSpPr>
        <p:spPr>
          <a:xfrm>
            <a:off x="5332488" y="2253135"/>
            <a:ext cx="1896731" cy="1194238"/>
          </a:xfrm>
          <a:prstGeom prst="cloud">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loud 6"/>
          <p:cNvSpPr/>
          <p:nvPr/>
        </p:nvSpPr>
        <p:spPr>
          <a:xfrm>
            <a:off x="3488214" y="3805810"/>
            <a:ext cx="1896731" cy="1194238"/>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 name="Straight Connector 24"/>
          <p:cNvCxnSpPr/>
          <p:nvPr/>
        </p:nvCxnSpPr>
        <p:spPr>
          <a:xfrm flipV="1">
            <a:off x="1686910" y="1802012"/>
            <a:ext cx="733097" cy="793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686911" y="2254448"/>
            <a:ext cx="862906" cy="48873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2420008" y="1802012"/>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420007" y="1802012"/>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549817" y="1968700"/>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429000" y="1600345"/>
            <a:ext cx="632820" cy="40900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089638" y="4208651"/>
            <a:ext cx="860645"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950283" y="4172769"/>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5700382" y="2653307"/>
            <a:ext cx="129809" cy="4524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991225" y="4204709"/>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121035" y="4371396"/>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5719692" y="2700891"/>
            <a:ext cx="874085" cy="20733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849502" y="2867578"/>
            <a:ext cx="744275" cy="28574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784413" y="2596199"/>
            <a:ext cx="763688" cy="28332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797164" y="2878357"/>
            <a:ext cx="632139" cy="36718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11475" y="4395045"/>
            <a:ext cx="649742" cy="18359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026"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980" y="1371581"/>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6143" y="1600345"/>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357" y="2109193"/>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4294" y="2455705"/>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3477" y="2683566"/>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7361" y="4489639"/>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980" y="2254449"/>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5541" y="3770337"/>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226" y="4311250"/>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219" y="2098929"/>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219" y="2926659"/>
            <a:ext cx="637765" cy="637765"/>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069" y="1203907"/>
            <a:ext cx="637765" cy="63776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5" name="Straight Connector 44"/>
          <p:cNvCxnSpPr/>
          <p:nvPr/>
        </p:nvCxnSpPr>
        <p:spPr>
          <a:xfrm flipH="1">
            <a:off x="4838453" y="3153327"/>
            <a:ext cx="991738" cy="19290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4865310" y="3317387"/>
            <a:ext cx="46164" cy="99386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3545788" y="3061948"/>
            <a:ext cx="469400" cy="103439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3415978" y="2009346"/>
            <a:ext cx="129810" cy="81122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327" y="1828205"/>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3508" y="2964553"/>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8147" y="3980791"/>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 descr="C:\Users\t0ph3r\Documents\CS 4700\assets\cisco-switch-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7331" y="4208651"/>
            <a:ext cx="667346"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Users\t0ph3r\Documents\CS 4700\assets\Rou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506" y="2772595"/>
            <a:ext cx="690563" cy="407194"/>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C:\Users\t0ph3r\Documents\CS 4700\assets\Rou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3171" y="3040179"/>
            <a:ext cx="690563" cy="40719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8" name="Group 57"/>
          <p:cNvGrpSpPr/>
          <p:nvPr/>
        </p:nvGrpSpPr>
        <p:grpSpPr>
          <a:xfrm>
            <a:off x="2275193" y="1758652"/>
            <a:ext cx="4533733" cy="2458002"/>
            <a:chOff x="414979" y="3333623"/>
            <a:chExt cx="8263530" cy="1523216"/>
          </a:xfrm>
        </p:grpSpPr>
        <p:sp>
          <p:nvSpPr>
            <p:cNvPr id="59" name="Rectangle 58"/>
            <p:cNvSpPr/>
            <p:nvPr/>
          </p:nvSpPr>
          <p:spPr>
            <a:xfrm>
              <a:off x="414979" y="3333623"/>
              <a:ext cx="8263530" cy="1523216"/>
            </a:xfrm>
            <a:prstGeom prst="rect">
              <a:avLst/>
            </a:prstGeom>
            <a:ln w="5715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60" name="Content Placeholder 2"/>
            <p:cNvSpPr txBox="1">
              <a:spLocks/>
            </p:cNvSpPr>
            <p:nvPr/>
          </p:nvSpPr>
          <p:spPr>
            <a:xfrm>
              <a:off x="514377" y="3333624"/>
              <a:ext cx="8118847" cy="137089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68580" tIns="34290" rIns="68580" bIns="3429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85725" indent="0" algn="ctr">
                <a:buClr>
                  <a:schemeClr val="bg1"/>
                </a:buClr>
                <a:buNone/>
              </a:pPr>
              <a:r>
                <a:rPr lang="en-US" u="sng" dirty="0">
                  <a:solidFill>
                    <a:schemeClr val="bg1"/>
                  </a:solidFill>
                </a:rPr>
                <a:t>Trivia</a:t>
              </a:r>
            </a:p>
            <a:p>
              <a:pPr>
                <a:buClr>
                  <a:schemeClr val="bg1"/>
                </a:buClr>
              </a:pPr>
              <a:r>
                <a:rPr lang="en-US" dirty="0">
                  <a:solidFill>
                    <a:schemeClr val="bg1"/>
                  </a:solidFill>
                </a:rPr>
                <a:t>Kahn believed that there would only be ~20 networks.</a:t>
              </a:r>
            </a:p>
            <a:p>
              <a:pPr>
                <a:buClr>
                  <a:schemeClr val="bg1"/>
                </a:buClr>
              </a:pPr>
              <a:r>
                <a:rPr lang="en-US" dirty="0">
                  <a:solidFill>
                    <a:schemeClr val="bg1"/>
                  </a:solidFill>
                </a:rPr>
                <a:t>He was way off.</a:t>
              </a:r>
            </a:p>
            <a:p>
              <a:pPr>
                <a:buClr>
                  <a:schemeClr val="bg1"/>
                </a:buClr>
              </a:pPr>
              <a:r>
                <a:rPr lang="en-US" dirty="0">
                  <a:solidFill>
                    <a:schemeClr val="bg1"/>
                  </a:solidFill>
                </a:rPr>
                <a:t>Why?</a:t>
              </a:r>
            </a:p>
            <a:p>
              <a:pPr marL="85725" indent="0" algn="ctr">
                <a:buClr>
                  <a:schemeClr val="bg1"/>
                </a:buClr>
                <a:buNone/>
              </a:pPr>
              <a:endParaRPr lang="en-US" u="sng" dirty="0">
                <a:solidFill>
                  <a:schemeClr val="bg1"/>
                </a:solidFill>
              </a:endParaRPr>
            </a:p>
          </p:txBody>
        </p:sp>
      </p:grpSp>
    </p:spTree>
    <p:extLst>
      <p:ext uri="{BB962C8B-B14F-4D97-AF65-F5344CB8AC3E}">
        <p14:creationId xmlns:p14="http://schemas.microsoft.com/office/powerpoint/2010/main" val="139098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anim calcmode="lin" valueType="num">
                                      <p:cBhvr>
                                        <p:cTn id="8" dur="500" fill="hold"/>
                                        <p:tgtEl>
                                          <p:spTgt spid="58"/>
                                        </p:tgtEl>
                                        <p:attrNameLst>
                                          <p:attrName>ppt_x</p:attrName>
                                        </p:attrNameLst>
                                      </p:cBhvr>
                                      <p:tavLst>
                                        <p:tav tm="0">
                                          <p:val>
                                            <p:strVal val="#ppt_x"/>
                                          </p:val>
                                        </p:tav>
                                        <p:tav tm="100000">
                                          <p:val>
                                            <p:strVal val="#ppt_x"/>
                                          </p:val>
                                        </p:tav>
                                      </p:tavLst>
                                    </p:anim>
                                    <p:anim calcmode="lin" valueType="num">
                                      <p:cBhvr>
                                        <p:cTn id="9"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a Communication Network?</a:t>
            </a:r>
          </a:p>
        </p:txBody>
      </p:sp>
      <p:sp>
        <p:nvSpPr>
          <p:cNvPr id="4" name="Content Placeholder 3"/>
          <p:cNvSpPr>
            <a:spLocks noGrp="1"/>
          </p:cNvSpPr>
          <p:nvPr>
            <p:ph idx="1"/>
          </p:nvPr>
        </p:nvSpPr>
        <p:spPr/>
        <p:txBody>
          <a:bodyPr/>
          <a:lstStyle/>
          <a:p>
            <a:pPr marL="0" indent="0" algn="ctr">
              <a:buNone/>
            </a:pPr>
            <a:r>
              <a:rPr lang="en-US"/>
              <a:t>A communications network is a network of </a:t>
            </a:r>
            <a:r>
              <a:rPr lang="en-US">
                <a:solidFill>
                  <a:schemeClr val="accent1"/>
                </a:solidFill>
              </a:rPr>
              <a:t>links</a:t>
            </a:r>
            <a:r>
              <a:rPr lang="en-US"/>
              <a:t> and </a:t>
            </a:r>
            <a:r>
              <a:rPr lang="en-US">
                <a:solidFill>
                  <a:schemeClr val="accent1"/>
                </a:solidFill>
              </a:rPr>
              <a:t>nodes</a:t>
            </a:r>
            <a:r>
              <a:rPr lang="en-US"/>
              <a:t> arranged so that </a:t>
            </a:r>
            <a:r>
              <a:rPr lang="en-US">
                <a:solidFill>
                  <a:schemeClr val="accent1"/>
                </a:solidFill>
              </a:rPr>
              <a:t>messages</a:t>
            </a:r>
            <a:r>
              <a:rPr lang="en-US"/>
              <a:t> may be passed from one part of the network to another</a:t>
            </a:r>
            <a:endParaRPr lang="en-US" dirty="0"/>
          </a:p>
          <a:p>
            <a:pPr marL="0" indent="0" algn="ctr">
              <a:buNone/>
            </a:pPr>
            <a:endParaRPr lang="en-US" dirty="0"/>
          </a:p>
          <a:p>
            <a:r>
              <a:rPr lang="en-US"/>
              <a:t>What are nodes and links?</a:t>
            </a:r>
            <a:endParaRPr lang="en-US" dirty="0"/>
          </a:p>
          <a:p>
            <a:pPr lvl="1"/>
            <a:r>
              <a:rPr lang="en-US"/>
              <a:t>People and roads</a:t>
            </a:r>
            <a:endParaRPr lang="en-US" dirty="0"/>
          </a:p>
          <a:p>
            <a:pPr lvl="1"/>
            <a:r>
              <a:rPr lang="en-US"/>
              <a:t>Telephones and switches</a:t>
            </a:r>
            <a:endParaRPr lang="en-US" dirty="0"/>
          </a:p>
          <a:p>
            <a:pPr lvl="1"/>
            <a:r>
              <a:rPr lang="en-US"/>
              <a:t>Computers and routers</a:t>
            </a:r>
            <a:endParaRPr lang="en-US" dirty="0"/>
          </a:p>
          <a:p>
            <a:r>
              <a:rPr lang="en-US"/>
              <a:t>What is a message?</a:t>
            </a:r>
            <a:endParaRPr lang="en-US" dirty="0"/>
          </a:p>
          <a:p>
            <a:pPr lvl="1"/>
            <a:r>
              <a:rPr lang="en-US" b="1">
                <a:solidFill>
                  <a:schemeClr val="accent1"/>
                </a:solidFill>
              </a:rPr>
              <a:t>Information</a:t>
            </a:r>
            <a:endParaRPr lang="en-US" b="1" dirty="0">
              <a:solidFill>
                <a:schemeClr val="accent1"/>
              </a:solidFill>
            </a:endParaRP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3</a:t>
            </a:fld>
            <a:endParaRPr lang="en-US" dirty="0"/>
          </a:p>
        </p:txBody>
      </p:sp>
      <p:grpSp>
        <p:nvGrpSpPr>
          <p:cNvPr id="5" name="Group 4"/>
          <p:cNvGrpSpPr/>
          <p:nvPr/>
        </p:nvGrpSpPr>
        <p:grpSpPr>
          <a:xfrm>
            <a:off x="2495975" y="2348532"/>
            <a:ext cx="4142307" cy="1713697"/>
            <a:chOff x="414979" y="3333623"/>
            <a:chExt cx="8263530" cy="1523216"/>
          </a:xfrm>
        </p:grpSpPr>
        <p:sp>
          <p:nvSpPr>
            <p:cNvPr id="6" name="Rectangle 5"/>
            <p:cNvSpPr/>
            <p:nvPr/>
          </p:nvSpPr>
          <p:spPr>
            <a:xfrm>
              <a:off x="414979" y="3333623"/>
              <a:ext cx="8263530" cy="1523216"/>
            </a:xfrm>
            <a:prstGeom prst="rect">
              <a:avLst/>
            </a:prstGeom>
            <a:ln w="5715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7" name="Content Placeholder 2"/>
            <p:cNvSpPr txBox="1">
              <a:spLocks/>
            </p:cNvSpPr>
            <p:nvPr/>
          </p:nvSpPr>
          <p:spPr>
            <a:xfrm>
              <a:off x="514376" y="3496212"/>
              <a:ext cx="8118848" cy="120830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68580" tIns="34290" rIns="68580" bIns="3429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85725" indent="0">
                <a:buClr>
                  <a:schemeClr val="bg1"/>
                </a:buClr>
                <a:buNone/>
              </a:pPr>
              <a:r>
                <a:rPr lang="en-US" dirty="0">
                  <a:solidFill>
                    <a:schemeClr val="bg1"/>
                  </a:solidFill>
                </a:rPr>
                <a:t>Networks are key for:</a:t>
              </a:r>
            </a:p>
            <a:p>
              <a:pPr>
                <a:buClr>
                  <a:schemeClr val="bg1"/>
                </a:buClr>
              </a:pPr>
              <a:r>
                <a:rPr lang="en-US" dirty="0">
                  <a:solidFill>
                    <a:schemeClr val="bg1"/>
                  </a:solidFill>
                </a:rPr>
                <a:t>Speed</a:t>
              </a:r>
            </a:p>
            <a:p>
              <a:pPr>
                <a:buClr>
                  <a:schemeClr val="bg1"/>
                </a:buClr>
              </a:pPr>
              <a:r>
                <a:rPr lang="en-US" dirty="0">
                  <a:solidFill>
                    <a:schemeClr val="bg1"/>
                  </a:solidFill>
                </a:rPr>
                <a:t>Distance</a:t>
              </a:r>
            </a:p>
          </p:txBody>
        </p:sp>
      </p:grpSp>
    </p:spTree>
    <p:extLst>
      <p:ext uri="{BB962C8B-B14F-4D97-AF65-F5344CB8AC3E}">
        <p14:creationId xmlns:p14="http://schemas.microsoft.com/office/powerpoint/2010/main" val="103265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anim calcmode="lin" valueType="num">
                                      <p:cBhvr>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anim calcmode="lin" valueType="num">
                                      <p:cBhvr>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anim calcmode="lin" valueType="num">
                                      <p:cBhvr>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500"/>
                                        <p:tgtEl>
                                          <p:spTgt spid="4">
                                            <p:txEl>
                                              <p:pRg st="5" end="5"/>
                                            </p:txEl>
                                          </p:spTgt>
                                        </p:tgtEl>
                                      </p:cBhvr>
                                    </p:animEffect>
                                    <p:anim calcmode="lin" valueType="num">
                                      <p:cBhvr>
                                        <p:cTn id="3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anim calcmode="lin" valueType="num">
                                      <p:cBhvr>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500"/>
                                        <p:tgtEl>
                                          <p:spTgt spid="4">
                                            <p:txEl>
                                              <p:pRg st="7" end="7"/>
                                            </p:txEl>
                                          </p:spTgt>
                                        </p:tgtEl>
                                      </p:cBhvr>
                                    </p:animEffect>
                                    <p:anim calcmode="lin" valueType="num">
                                      <p:cBhvr>
                                        <p:cTn id="42"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3" dur="5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anim calcmode="lin" valueType="num">
                                      <p:cBhvr>
                                        <p:cTn id="49" dur="500" fill="hold"/>
                                        <p:tgtEl>
                                          <p:spTgt spid="5"/>
                                        </p:tgtEl>
                                        <p:attrNameLst>
                                          <p:attrName>ppt_x</p:attrName>
                                        </p:attrNameLst>
                                      </p:cBhvr>
                                      <p:tavLst>
                                        <p:tav tm="0">
                                          <p:val>
                                            <p:strVal val="#ppt_x"/>
                                          </p:val>
                                        </p:tav>
                                        <p:tav tm="100000">
                                          <p:val>
                                            <p:strVal val="#ppt_x"/>
                                          </p:val>
                                        </p:tav>
                                      </p:tavLst>
                                    </p:anim>
                                    <p:anim calcmode="lin" valueType="num">
                                      <p:cBhvr>
                                        <p:cTn id="5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D21D1-D127-157A-452C-1643306BA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6020D-BC15-6616-9580-B8220821B97A}"/>
              </a:ext>
            </a:extLst>
          </p:cNvPr>
          <p:cNvSpPr>
            <a:spLocks noGrp="1"/>
          </p:cNvSpPr>
          <p:nvPr>
            <p:ph type="title"/>
          </p:nvPr>
        </p:nvSpPr>
        <p:spPr/>
        <p:txBody>
          <a:bodyPr>
            <a:normAutofit fontScale="90000"/>
          </a:bodyPr>
          <a:lstStyle/>
          <a:p>
            <a:r>
              <a:rPr lang="en-US" dirty="0"/>
              <a:t>Internet Applications Over Time</a:t>
            </a:r>
          </a:p>
        </p:txBody>
      </p:sp>
      <p:graphicFrame>
        <p:nvGraphicFramePr>
          <p:cNvPr id="6" name="Content Placeholder 3">
            <a:extLst>
              <a:ext uri="{FF2B5EF4-FFF2-40B4-BE49-F238E27FC236}">
                <a16:creationId xmlns:a16="http://schemas.microsoft.com/office/drawing/2014/main" id="{3BCE9300-E11D-E21E-8DD5-09330636CB6C}"/>
              </a:ext>
            </a:extLst>
          </p:cNvPr>
          <p:cNvGraphicFramePr>
            <a:graphicFrameLocks noGrp="1"/>
          </p:cNvGraphicFramePr>
          <p:nvPr>
            <p:ph idx="1"/>
            <p:extLst>
              <p:ext uri="{D42A27DB-BD31-4B8C-83A1-F6EECF244321}">
                <p14:modId xmlns:p14="http://schemas.microsoft.com/office/powerpoint/2010/main" val="2356983272"/>
              </p:ext>
            </p:extLst>
          </p:nvPr>
        </p:nvGraphicFramePr>
        <p:xfrm>
          <a:off x="152400" y="1017272"/>
          <a:ext cx="8839200" cy="38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76ECCEC5-1791-C3AC-604E-663890B37B4C}"/>
              </a:ext>
            </a:extLst>
          </p:cNvPr>
          <p:cNvSpPr>
            <a:spLocks noGrp="1"/>
          </p:cNvSpPr>
          <p:nvPr>
            <p:ph type="sldNum" sz="quarter" idx="12"/>
          </p:nvPr>
        </p:nvSpPr>
        <p:spPr/>
        <p:txBody>
          <a:bodyPr>
            <a:normAutofit fontScale="55000" lnSpcReduction="20000"/>
          </a:bodyPr>
          <a:lstStyle/>
          <a:p>
            <a:fld id="{283B9EA5-CE9A-4950-A80C-5ADF06B45BB8}" type="slidenum">
              <a:rPr lang="en-US" smtClean="0"/>
              <a:pPr/>
              <a:t>30</a:t>
            </a:fld>
            <a:endParaRPr lang="en-US" dirty="0"/>
          </a:p>
        </p:txBody>
      </p:sp>
    </p:spTree>
    <p:extLst>
      <p:ext uri="{BB962C8B-B14F-4D97-AF65-F5344CB8AC3E}">
        <p14:creationId xmlns:p14="http://schemas.microsoft.com/office/powerpoint/2010/main" val="741042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Internet Applications Over Time</a:t>
            </a:r>
          </a:p>
        </p:txBody>
      </p:sp>
      <p:sp>
        <p:nvSpPr>
          <p:cNvPr id="4" name="Content Placeholder 3"/>
          <p:cNvSpPr>
            <a:spLocks noGrp="1"/>
          </p:cNvSpPr>
          <p:nvPr>
            <p:ph idx="1"/>
          </p:nvPr>
        </p:nvSpPr>
        <p:spPr>
          <a:xfrm>
            <a:off x="292609" y="1041399"/>
            <a:ext cx="8668511" cy="4102101"/>
          </a:xfrm>
        </p:spPr>
        <p:txBody>
          <a:bodyPr>
            <a:normAutofit fontScale="92500" lnSpcReduction="10000"/>
          </a:bodyPr>
          <a:lstStyle/>
          <a:p>
            <a:pPr marL="273844">
              <a:spcBef>
                <a:spcPts val="225"/>
              </a:spcBef>
            </a:pPr>
            <a:r>
              <a:rPr lang="en-US" dirty="0">
                <a:latin typeface="Century Gothic" pitchFamily="34" charset="0"/>
              </a:rPr>
              <a:t>1972: Email</a:t>
            </a:r>
          </a:p>
          <a:p>
            <a:pPr marL="273844">
              <a:spcBef>
                <a:spcPts val="225"/>
              </a:spcBef>
            </a:pPr>
            <a:r>
              <a:rPr lang="en-US" dirty="0">
                <a:latin typeface="Century Gothic" pitchFamily="34" charset="0"/>
              </a:rPr>
              <a:t>1973: Telnet – remote access to computing</a:t>
            </a:r>
          </a:p>
          <a:p>
            <a:pPr marL="273844">
              <a:spcBef>
                <a:spcPts val="225"/>
              </a:spcBef>
            </a:pPr>
            <a:r>
              <a:rPr lang="en-US" dirty="0">
                <a:latin typeface="Century Gothic" pitchFamily="34" charset="0"/>
              </a:rPr>
              <a:t>1982: DNS – “phonebook” of the Internet</a:t>
            </a:r>
          </a:p>
          <a:p>
            <a:pPr marL="273844">
              <a:spcBef>
                <a:spcPts val="225"/>
              </a:spcBef>
            </a:pPr>
            <a:r>
              <a:rPr lang="en-US" dirty="0">
                <a:latin typeface="Century Gothic" pitchFamily="34" charset="0"/>
              </a:rPr>
              <a:t>1985: FTP – remote file access</a:t>
            </a:r>
          </a:p>
          <a:p>
            <a:pPr marL="273844">
              <a:spcBef>
                <a:spcPts val="225"/>
              </a:spcBef>
            </a:pPr>
            <a:r>
              <a:rPr lang="en-US" dirty="0">
                <a:latin typeface="Century Gothic" pitchFamily="34" charset="0"/>
              </a:rPr>
              <a:t>1989: NFS – remote file systems</a:t>
            </a:r>
          </a:p>
          <a:p>
            <a:pPr marL="273844">
              <a:spcBef>
                <a:spcPts val="225"/>
              </a:spcBef>
            </a:pPr>
            <a:r>
              <a:rPr lang="en-US" dirty="0">
                <a:latin typeface="Century Gothic" pitchFamily="34" charset="0"/>
              </a:rPr>
              <a:t>1991: The World Wide Web (WWW) goes public</a:t>
            </a:r>
          </a:p>
          <a:p>
            <a:pPr marL="273844">
              <a:spcBef>
                <a:spcPts val="225"/>
              </a:spcBef>
            </a:pPr>
            <a:r>
              <a:rPr lang="en-US" dirty="0">
                <a:latin typeface="Century Gothic" pitchFamily="34" charset="0"/>
              </a:rPr>
              <a:t>1995: SSH – secure remote shell access</a:t>
            </a:r>
          </a:p>
          <a:p>
            <a:pPr marL="273844">
              <a:spcBef>
                <a:spcPts val="225"/>
              </a:spcBef>
            </a:pPr>
            <a:r>
              <a:rPr lang="en-US" dirty="0">
                <a:latin typeface="Century Gothic" pitchFamily="34" charset="0"/>
              </a:rPr>
              <a:t>1995-1997: Instant messaging (ICQ, AIM)</a:t>
            </a:r>
          </a:p>
          <a:p>
            <a:pPr marL="273844">
              <a:spcBef>
                <a:spcPts val="225"/>
              </a:spcBef>
            </a:pPr>
            <a:r>
              <a:rPr lang="en-US" dirty="0">
                <a:latin typeface="Century Gothic" pitchFamily="34" charset="0"/>
              </a:rPr>
              <a:t>1998: Google</a:t>
            </a:r>
          </a:p>
          <a:p>
            <a:pPr marL="273844">
              <a:spcBef>
                <a:spcPts val="225"/>
              </a:spcBef>
            </a:pPr>
            <a:r>
              <a:rPr lang="en-US" dirty="0">
                <a:latin typeface="Century Gothic" pitchFamily="34" charset="0"/>
              </a:rPr>
              <a:t>1999: Napster, birth of P2P</a:t>
            </a:r>
          </a:p>
          <a:p>
            <a:pPr marL="273844">
              <a:spcBef>
                <a:spcPts val="225"/>
              </a:spcBef>
            </a:pPr>
            <a:r>
              <a:rPr lang="en-US" dirty="0">
                <a:latin typeface="Century Gothic" pitchFamily="34" charset="0"/>
              </a:rPr>
              <a:t>2000s: </a:t>
            </a:r>
            <a:r>
              <a:rPr lang="en-US" dirty="0" err="1">
                <a:latin typeface="Century Gothic" pitchFamily="34" charset="0"/>
              </a:rPr>
              <a:t>Bittorrent</a:t>
            </a:r>
            <a:r>
              <a:rPr lang="en-US" dirty="0">
                <a:latin typeface="Century Gothic" pitchFamily="34" charset="0"/>
              </a:rPr>
              <a:t>, Facebook, YouTube, Twitter, iPhone/Android, Bitcoin</a:t>
            </a:r>
          </a:p>
          <a:p>
            <a:pPr marL="273844">
              <a:spcBef>
                <a:spcPts val="225"/>
              </a:spcBef>
            </a:pPr>
            <a:r>
              <a:rPr lang="en-US" dirty="0">
                <a:latin typeface="Century Gothic" pitchFamily="34" charset="0"/>
              </a:rPr>
              <a:t>2010s: Rise of Internet of Things (IoT), mobile apps, AR/VR, Cloud services</a:t>
            </a:r>
          </a:p>
          <a:p>
            <a:pPr marL="273844">
              <a:spcBef>
                <a:spcPts val="225"/>
              </a:spcBef>
            </a:pPr>
            <a:r>
              <a:rPr lang="en-US" dirty="0">
                <a:latin typeface="Century Gothic" pitchFamily="34" charset="0"/>
              </a:rPr>
              <a:t>2020: Videoconferencing, telehealth, contact tracing</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31</a:t>
            </a:fld>
            <a:endParaRPr lang="en-US" dirty="0"/>
          </a:p>
        </p:txBody>
      </p:sp>
      <p:sp>
        <p:nvSpPr>
          <p:cNvPr id="5" name="Rectangular Callout 4"/>
          <p:cNvSpPr/>
          <p:nvPr/>
        </p:nvSpPr>
        <p:spPr>
          <a:xfrm>
            <a:off x="5026562" y="2904223"/>
            <a:ext cx="2487245" cy="876337"/>
          </a:xfrm>
          <a:prstGeom prst="wedgeRectCallout">
            <a:avLst>
              <a:gd name="adj1" fmla="val -105694"/>
              <a:gd name="adj2" fmla="val 34136"/>
            </a:avLst>
          </a:prstGeom>
          <a:solidFill>
            <a:schemeClr val="accent2"/>
          </a:solid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t>Invented by Shawn Fanning at NEU</a:t>
            </a:r>
          </a:p>
        </p:txBody>
      </p:sp>
      <p:grpSp>
        <p:nvGrpSpPr>
          <p:cNvPr id="6" name="Group 5"/>
          <p:cNvGrpSpPr/>
          <p:nvPr/>
        </p:nvGrpSpPr>
        <p:grpSpPr>
          <a:xfrm>
            <a:off x="3278668" y="2506025"/>
            <a:ext cx="2528248" cy="836367"/>
            <a:chOff x="414979" y="3333623"/>
            <a:chExt cx="8263530" cy="1523216"/>
          </a:xfrm>
        </p:grpSpPr>
        <p:sp>
          <p:nvSpPr>
            <p:cNvPr id="7" name="Rectangle 6"/>
            <p:cNvSpPr/>
            <p:nvPr/>
          </p:nvSpPr>
          <p:spPr>
            <a:xfrm>
              <a:off x="414979" y="3333623"/>
              <a:ext cx="8263530" cy="1523216"/>
            </a:xfrm>
            <a:prstGeom prst="rect">
              <a:avLst/>
            </a:prstGeom>
            <a:ln w="5715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8" name="Content Placeholder 2"/>
            <p:cNvSpPr txBox="1">
              <a:spLocks/>
            </p:cNvSpPr>
            <p:nvPr/>
          </p:nvSpPr>
          <p:spPr>
            <a:xfrm>
              <a:off x="514377" y="3743741"/>
              <a:ext cx="8118848" cy="96077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68580" tIns="34290" rIns="68580" bIns="3429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85725" indent="0" algn="ctr">
                <a:buClr>
                  <a:schemeClr val="bg1"/>
                </a:buClr>
                <a:buNone/>
              </a:pPr>
              <a:r>
                <a:rPr lang="en-US" dirty="0">
                  <a:solidFill>
                    <a:schemeClr val="bg1"/>
                  </a:solidFill>
                </a:rPr>
                <a:t>What is next?</a:t>
              </a:r>
            </a:p>
          </p:txBody>
        </p:sp>
      </p:grpSp>
    </p:spTree>
    <p:extLst>
      <p:ext uri="{BB962C8B-B14F-4D97-AF65-F5344CB8AC3E}">
        <p14:creationId xmlns:p14="http://schemas.microsoft.com/office/powerpoint/2010/main" val="11120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500"/>
                                        <p:tgtEl>
                                          <p:spTgt spid="5"/>
                                        </p:tgtEl>
                                      </p:cBhvr>
                                    </p:animEffect>
                                    <p:anim calcmode="lin" valueType="num">
                                      <p:cBhvr>
                                        <p:cTn id="14" dur="500"/>
                                        <p:tgtEl>
                                          <p:spTgt spid="5"/>
                                        </p:tgtEl>
                                        <p:attrNameLst>
                                          <p:attrName>ppt_x</p:attrName>
                                        </p:attrNameLst>
                                      </p:cBhvr>
                                      <p:tavLst>
                                        <p:tav tm="0">
                                          <p:val>
                                            <p:strVal val="ppt_x"/>
                                          </p:val>
                                        </p:tav>
                                        <p:tav tm="100000">
                                          <p:val>
                                            <p:strVal val="ppt_x"/>
                                          </p:val>
                                        </p:tav>
                                      </p:tavLst>
                                    </p:anim>
                                    <p:anim calcmode="lin" valueType="num">
                                      <p:cBhvr>
                                        <p:cTn id="15" dur="500"/>
                                        <p:tgtEl>
                                          <p:spTgt spid="5"/>
                                        </p:tgtEl>
                                        <p:attrNameLst>
                                          <p:attrName>ppt_y</p:attrName>
                                        </p:attrNameLst>
                                      </p:cBhvr>
                                      <p:tavLst>
                                        <p:tav tm="0">
                                          <p:val>
                                            <p:strVal val="ppt_y"/>
                                          </p:val>
                                        </p:tav>
                                        <p:tav tm="100000">
                                          <p:val>
                                            <p:strVal val="ppt_y+.1"/>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32836-1BEE-AEC3-E7BE-E9898FC2E9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7B9BEA-D35E-2BDC-24B5-354A3B0C935A}"/>
              </a:ext>
            </a:extLst>
          </p:cNvPr>
          <p:cNvSpPr>
            <a:spLocks noGrp="1"/>
          </p:cNvSpPr>
          <p:nvPr>
            <p:ph type="title"/>
          </p:nvPr>
        </p:nvSpPr>
        <p:spPr/>
        <p:txBody>
          <a:bodyPr>
            <a:normAutofit fontScale="90000"/>
          </a:bodyPr>
          <a:lstStyle/>
          <a:p>
            <a:r>
              <a:rPr lang="en-US" dirty="0"/>
              <a:t>More Internet History</a:t>
            </a:r>
          </a:p>
        </p:txBody>
      </p:sp>
      <p:graphicFrame>
        <p:nvGraphicFramePr>
          <p:cNvPr id="6" name="Content Placeholder 3">
            <a:extLst>
              <a:ext uri="{FF2B5EF4-FFF2-40B4-BE49-F238E27FC236}">
                <a16:creationId xmlns:a16="http://schemas.microsoft.com/office/drawing/2014/main" id="{1D410834-D67E-99EE-6F34-8A1D277F7D8C}"/>
              </a:ext>
            </a:extLst>
          </p:cNvPr>
          <p:cNvGraphicFramePr>
            <a:graphicFrameLocks noGrp="1"/>
          </p:cNvGraphicFramePr>
          <p:nvPr>
            <p:ph idx="1"/>
            <p:extLst>
              <p:ext uri="{D42A27DB-BD31-4B8C-83A1-F6EECF244321}">
                <p14:modId xmlns:p14="http://schemas.microsoft.com/office/powerpoint/2010/main" val="760376331"/>
              </p:ext>
            </p:extLst>
          </p:nvPr>
        </p:nvGraphicFramePr>
        <p:xfrm>
          <a:off x="152400" y="1017272"/>
          <a:ext cx="8839200" cy="38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E9C1AB63-3BA6-D286-B925-53993FE3C0C9}"/>
              </a:ext>
            </a:extLst>
          </p:cNvPr>
          <p:cNvSpPr>
            <a:spLocks noGrp="1"/>
          </p:cNvSpPr>
          <p:nvPr>
            <p:ph type="sldNum" sz="quarter" idx="12"/>
          </p:nvPr>
        </p:nvSpPr>
        <p:spPr/>
        <p:txBody>
          <a:bodyPr>
            <a:normAutofit fontScale="55000" lnSpcReduction="20000"/>
          </a:bodyPr>
          <a:lstStyle/>
          <a:p>
            <a:fld id="{283B9EA5-CE9A-4950-A80C-5ADF06B45BB8}" type="slidenum">
              <a:rPr lang="en-US" smtClean="0"/>
              <a:pPr/>
              <a:t>32</a:t>
            </a:fld>
            <a:endParaRPr lang="en-US" dirty="0"/>
          </a:p>
        </p:txBody>
      </p:sp>
    </p:spTree>
    <p:extLst>
      <p:ext uri="{BB962C8B-B14F-4D97-AF65-F5344CB8AC3E}">
        <p14:creationId xmlns:p14="http://schemas.microsoft.com/office/powerpoint/2010/main" val="1702968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Internet History</a:t>
            </a:r>
          </a:p>
        </p:txBody>
      </p:sp>
      <p:sp>
        <p:nvSpPr>
          <p:cNvPr id="4" name="Content Placeholder 3"/>
          <p:cNvSpPr>
            <a:spLocks noGrp="1"/>
          </p:cNvSpPr>
          <p:nvPr>
            <p:ph idx="1"/>
          </p:nvPr>
        </p:nvSpPr>
        <p:spPr>
          <a:xfrm>
            <a:off x="292609" y="1041399"/>
            <a:ext cx="8668511" cy="3951225"/>
          </a:xfrm>
        </p:spPr>
        <p:txBody>
          <a:bodyPr>
            <a:normAutofit fontScale="92500" lnSpcReduction="10000"/>
          </a:bodyPr>
          <a:lstStyle/>
          <a:p>
            <a:pPr marL="273844">
              <a:spcBef>
                <a:spcPts val="225"/>
              </a:spcBef>
            </a:pPr>
            <a:r>
              <a:rPr lang="en-US" sz="1800" dirty="0">
                <a:latin typeface="Century Gothic" pitchFamily="34" charset="0"/>
              </a:rPr>
              <a:t>1974: Cerf and Kahn paper on TCP (IP kept separate)</a:t>
            </a:r>
          </a:p>
          <a:p>
            <a:pPr marL="273844">
              <a:spcBef>
                <a:spcPts val="225"/>
              </a:spcBef>
            </a:pPr>
            <a:r>
              <a:rPr lang="en-US" sz="1800" dirty="0">
                <a:latin typeface="Century Gothic" pitchFamily="34" charset="0"/>
              </a:rPr>
              <a:t>1980: TCP/IP adopted as defense standard</a:t>
            </a:r>
          </a:p>
          <a:p>
            <a:pPr marL="273844">
              <a:spcBef>
                <a:spcPts val="225"/>
              </a:spcBef>
            </a:pPr>
            <a:r>
              <a:rPr lang="en-US" sz="1800" dirty="0">
                <a:latin typeface="Century Gothic" pitchFamily="34" charset="0"/>
              </a:rPr>
              <a:t>1983: ARPANET and MILNET split</a:t>
            </a:r>
          </a:p>
          <a:p>
            <a:pPr marL="273844">
              <a:spcBef>
                <a:spcPts val="225"/>
              </a:spcBef>
            </a:pPr>
            <a:r>
              <a:rPr lang="en-US" sz="1800" dirty="0">
                <a:latin typeface="Century Gothic" pitchFamily="34" charset="0"/>
              </a:rPr>
              <a:t>1983: Global NCP to TCP/IP flag day</a:t>
            </a:r>
          </a:p>
          <a:p>
            <a:pPr marL="273844">
              <a:spcBef>
                <a:spcPts val="225"/>
              </a:spcBef>
            </a:pPr>
            <a:r>
              <a:rPr lang="en-US" sz="1800" dirty="0">
                <a:latin typeface="Century Gothic" pitchFamily="34" charset="0"/>
              </a:rPr>
              <a:t>198x: Internet melts down due to congestion</a:t>
            </a:r>
          </a:p>
          <a:p>
            <a:pPr marL="273844">
              <a:spcBef>
                <a:spcPts val="225"/>
              </a:spcBef>
            </a:pPr>
            <a:r>
              <a:rPr lang="en-US" sz="1800" dirty="0">
                <a:latin typeface="Century Gothic" pitchFamily="34" charset="0"/>
              </a:rPr>
              <a:t>1986: Van Jacobson saves the Internet (BSD TCP)</a:t>
            </a:r>
          </a:p>
          <a:p>
            <a:pPr marL="273844">
              <a:spcBef>
                <a:spcPts val="225"/>
              </a:spcBef>
            </a:pPr>
            <a:r>
              <a:rPr lang="en-US" sz="1800" dirty="0">
                <a:latin typeface="Century Gothic" pitchFamily="34" charset="0"/>
              </a:rPr>
              <a:t>1987: NSFNET merges with other networks</a:t>
            </a:r>
          </a:p>
          <a:p>
            <a:pPr marL="273844">
              <a:spcBef>
                <a:spcPts val="225"/>
              </a:spcBef>
            </a:pPr>
            <a:r>
              <a:rPr lang="en-US" sz="1800" dirty="0">
                <a:latin typeface="Century Gothic" pitchFamily="34" charset="0"/>
              </a:rPr>
              <a:t>1988: </a:t>
            </a:r>
            <a:r>
              <a:rPr lang="en-US" sz="1800" dirty="0" err="1">
                <a:latin typeface="Century Gothic" pitchFamily="34" charset="0"/>
              </a:rPr>
              <a:t>Deering</a:t>
            </a:r>
            <a:r>
              <a:rPr lang="en-US" sz="1800" dirty="0">
                <a:latin typeface="Century Gothic" pitchFamily="34" charset="0"/>
              </a:rPr>
              <a:t> and </a:t>
            </a:r>
            <a:r>
              <a:rPr lang="en-US" sz="1800" dirty="0" err="1">
                <a:latin typeface="Century Gothic" pitchFamily="34" charset="0"/>
              </a:rPr>
              <a:t>Cheriton</a:t>
            </a:r>
            <a:r>
              <a:rPr lang="en-US" sz="1800" dirty="0">
                <a:latin typeface="Century Gothic" pitchFamily="34" charset="0"/>
              </a:rPr>
              <a:t> propose multicast</a:t>
            </a:r>
          </a:p>
          <a:p>
            <a:pPr marL="273844">
              <a:spcBef>
                <a:spcPts val="225"/>
              </a:spcBef>
            </a:pPr>
            <a:r>
              <a:rPr lang="en-US" sz="1800" dirty="0">
                <a:latin typeface="Century Gothic" pitchFamily="34" charset="0"/>
              </a:rPr>
              <a:t>199x: </a:t>
            </a:r>
            <a:r>
              <a:rPr lang="en-US" sz="1800" dirty="0" err="1">
                <a:latin typeface="Century Gothic" pitchFamily="34" charset="0"/>
              </a:rPr>
              <a:t>QoS</a:t>
            </a:r>
            <a:r>
              <a:rPr lang="en-US" sz="1800" dirty="0">
                <a:latin typeface="Century Gothic" pitchFamily="34" charset="0"/>
              </a:rPr>
              <a:t> rises and falls, ATM rises and falls</a:t>
            </a:r>
          </a:p>
          <a:p>
            <a:pPr marL="273844">
              <a:spcBef>
                <a:spcPts val="225"/>
              </a:spcBef>
            </a:pPr>
            <a:r>
              <a:rPr lang="en-US" sz="1800" dirty="0">
                <a:latin typeface="Century Gothic" pitchFamily="34" charset="0"/>
              </a:rPr>
              <a:t>1994: NSF backbone dismantled, private backbone</a:t>
            </a:r>
          </a:p>
          <a:p>
            <a:pPr marL="273844">
              <a:spcBef>
                <a:spcPts val="225"/>
              </a:spcBef>
            </a:pPr>
            <a:r>
              <a:rPr lang="en-US" sz="1800" dirty="0">
                <a:latin typeface="Century Gothic" pitchFamily="34" charset="0"/>
              </a:rPr>
              <a:t>1999-present: The Internet boom and bust … and boom</a:t>
            </a:r>
          </a:p>
          <a:p>
            <a:pPr marL="273844">
              <a:spcBef>
                <a:spcPts val="225"/>
              </a:spcBef>
            </a:pPr>
            <a:r>
              <a:rPr lang="en-US" sz="1800" dirty="0">
                <a:latin typeface="Century Gothic" pitchFamily="34" charset="0"/>
              </a:rPr>
              <a:t>2007: Release of iPhone, rise of Mobile Internet</a:t>
            </a:r>
          </a:p>
          <a:p>
            <a:pPr marL="273844">
              <a:spcBef>
                <a:spcPts val="225"/>
              </a:spcBef>
            </a:pPr>
            <a:r>
              <a:rPr lang="en-US" sz="1800" dirty="0">
                <a:latin typeface="Century Gothic" pitchFamily="34" charset="0"/>
              </a:rPr>
              <a:t>2014-2016: Rise and fall of net neutrality in the US</a:t>
            </a:r>
          </a:p>
          <a:p>
            <a:pPr marL="273844">
              <a:spcBef>
                <a:spcPts val="225"/>
              </a:spcBef>
            </a:pPr>
            <a:r>
              <a:rPr lang="en-US" sz="1800" dirty="0">
                <a:latin typeface="Century Gothic" pitchFamily="34" charset="0"/>
              </a:rPr>
              <a:t>2010’s: Rise of software-defined networks, smart homes</a:t>
            </a:r>
            <a:br>
              <a:rPr lang="en-US" sz="1800" dirty="0">
                <a:latin typeface="Century Gothic" pitchFamily="34" charset="0"/>
              </a:rPr>
            </a:br>
            <a:r>
              <a:rPr lang="en-US" sz="1800" dirty="0">
                <a:latin typeface="Century Gothic" pitchFamily="34" charset="0"/>
              </a:rPr>
              <a:t>202x: Videoconferencing, telehealth, AR/VR, the “M” word</a:t>
            </a:r>
          </a:p>
          <a:p>
            <a:pPr marL="273844">
              <a:spcBef>
                <a:spcPts val="225"/>
              </a:spcBef>
            </a:pPr>
            <a:endParaRPr lang="en-US" sz="1800" dirty="0">
              <a:latin typeface="Century Gothic" pitchFamily="34" charset="0"/>
            </a:endParaRP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33</a:t>
            </a:fld>
            <a:endParaRPr lang="en-US" dirty="0"/>
          </a:p>
        </p:txBody>
      </p:sp>
    </p:spTree>
    <p:extLst>
      <p:ext uri="{BB962C8B-B14F-4D97-AF65-F5344CB8AC3E}">
        <p14:creationId xmlns:p14="http://schemas.microsoft.com/office/powerpoint/2010/main" val="145925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Enough about history</a:t>
            </a:r>
          </a:p>
        </p:txBody>
      </p:sp>
      <p:sp>
        <p:nvSpPr>
          <p:cNvPr id="4" name="Content Placeholder 3"/>
          <p:cNvSpPr>
            <a:spLocks noGrp="1"/>
          </p:cNvSpPr>
          <p:nvPr>
            <p:ph idx="1"/>
          </p:nvPr>
        </p:nvSpPr>
        <p:spPr/>
        <p:txBody>
          <a:bodyPr/>
          <a:lstStyle/>
          <a:p>
            <a:r>
              <a:rPr lang="en-US" dirty="0"/>
              <a:t>This is not a history course</a:t>
            </a:r>
          </a:p>
          <a:p>
            <a:r>
              <a:rPr lang="en-US" b="1" dirty="0"/>
              <a:t>The Internet is constantly evolving</a:t>
            </a:r>
          </a:p>
          <a:p>
            <a:r>
              <a:rPr lang="en-US" dirty="0"/>
              <a:t>I will teach you about </a:t>
            </a:r>
          </a:p>
          <a:p>
            <a:pPr lvl="1"/>
            <a:r>
              <a:rPr lang="en-US" dirty="0"/>
              <a:t>The </a:t>
            </a:r>
            <a:r>
              <a:rPr lang="en-US" dirty="0">
                <a:solidFill>
                  <a:schemeClr val="accent1"/>
                </a:solidFill>
              </a:rPr>
              <a:t>principles</a:t>
            </a:r>
            <a:r>
              <a:rPr lang="en-US" dirty="0"/>
              <a:t> on which it was founded</a:t>
            </a:r>
          </a:p>
          <a:p>
            <a:pPr lvl="1"/>
            <a:r>
              <a:rPr lang="en-US" dirty="0"/>
              <a:t>The fundamental </a:t>
            </a:r>
            <a:r>
              <a:rPr lang="en-US" dirty="0">
                <a:solidFill>
                  <a:schemeClr val="accent1"/>
                </a:solidFill>
              </a:rPr>
              <a:t>protocols</a:t>
            </a:r>
            <a:r>
              <a:rPr lang="en-US" dirty="0"/>
              <a:t> that drive it</a:t>
            </a:r>
          </a:p>
          <a:p>
            <a:pPr lvl="1"/>
            <a:r>
              <a:rPr lang="en-US" dirty="0"/>
              <a:t>The various </a:t>
            </a:r>
            <a:r>
              <a:rPr lang="en-US" dirty="0">
                <a:solidFill>
                  <a:schemeClr val="accent1"/>
                </a:solidFill>
              </a:rPr>
              <a:t>applications</a:t>
            </a:r>
            <a:r>
              <a:rPr lang="en-US" dirty="0"/>
              <a:t> built atop it</a:t>
            </a:r>
          </a:p>
          <a:p>
            <a:pPr lvl="1"/>
            <a:r>
              <a:rPr lang="en-US" dirty="0"/>
              <a:t>How these networks are deployed </a:t>
            </a:r>
            <a:r>
              <a:rPr lang="en-US" dirty="0">
                <a:solidFill>
                  <a:schemeClr val="accent1"/>
                </a:solidFill>
              </a:rPr>
              <a:t>today</a:t>
            </a:r>
          </a:p>
          <a:p>
            <a:pPr lvl="1"/>
            <a:r>
              <a:rPr lang="en-US" dirty="0">
                <a:solidFill>
                  <a:schemeClr val="accent1"/>
                </a:solidFill>
              </a:rPr>
              <a:t>Future</a:t>
            </a:r>
            <a:r>
              <a:rPr lang="en-US" dirty="0"/>
              <a:t> directions it might go</a:t>
            </a:r>
          </a:p>
          <a:p>
            <a:pPr lvl="1"/>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34</a:t>
            </a:fld>
            <a:endParaRPr lang="en-US" dirty="0"/>
          </a:p>
        </p:txBody>
      </p:sp>
    </p:spTree>
    <p:extLst>
      <p:ext uri="{BB962C8B-B14F-4D97-AF65-F5344CB8AC3E}">
        <p14:creationId xmlns:p14="http://schemas.microsoft.com/office/powerpoint/2010/main" val="3140473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Takeaways</a:t>
            </a:r>
          </a:p>
        </p:txBody>
      </p:sp>
      <p:sp>
        <p:nvSpPr>
          <p:cNvPr id="4" name="Content Placeholder 3"/>
          <p:cNvSpPr>
            <a:spLocks noGrp="1"/>
          </p:cNvSpPr>
          <p:nvPr>
            <p:ph idx="1"/>
          </p:nvPr>
        </p:nvSpPr>
        <p:spPr/>
        <p:txBody>
          <a:bodyPr>
            <a:normAutofit/>
          </a:bodyPr>
          <a:lstStyle/>
          <a:p>
            <a:r>
              <a:rPr lang="en-US" b="1" dirty="0"/>
              <a:t>Communication is fundamental to human nature</a:t>
            </a:r>
          </a:p>
          <a:p>
            <a:r>
              <a:rPr lang="en-US" b="1" dirty="0"/>
              <a:t>Key concepts have existed for a long time</a:t>
            </a:r>
          </a:p>
          <a:p>
            <a:pPr lvl="1"/>
            <a:r>
              <a:rPr lang="en-US" dirty="0"/>
              <a:t>Speed/bandwidth</a:t>
            </a:r>
          </a:p>
          <a:p>
            <a:pPr lvl="1"/>
            <a:r>
              <a:rPr lang="en-US" dirty="0"/>
              <a:t>Latency</a:t>
            </a:r>
          </a:p>
          <a:p>
            <a:pPr lvl="1"/>
            <a:r>
              <a:rPr lang="en-US" dirty="0"/>
              <a:t>Switching</a:t>
            </a:r>
          </a:p>
          <a:p>
            <a:pPr lvl="1"/>
            <a:r>
              <a:rPr lang="en-US" dirty="0"/>
              <a:t>Packets vs. circuits</a:t>
            </a:r>
          </a:p>
          <a:p>
            <a:r>
              <a:rPr lang="en-US" b="1" dirty="0"/>
              <a:t>The Internet has changed the world</a:t>
            </a:r>
          </a:p>
          <a:p>
            <a:pPr lvl="1"/>
            <a:r>
              <a:rPr lang="en-US" dirty="0"/>
              <a:t>Promise of free ($) and free (freedom) communication</a:t>
            </a:r>
          </a:p>
          <a:p>
            <a:r>
              <a:rPr lang="en-US" b="1" dirty="0"/>
              <a:t>What made the Internet so successful?  Stay tuned!</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35</a:t>
            </a:fld>
            <a:endParaRPr lang="en-US" dirty="0"/>
          </a:p>
        </p:txBody>
      </p:sp>
      <p:sp>
        <p:nvSpPr>
          <p:cNvPr id="5" name="Content Placeholder 3"/>
          <p:cNvSpPr txBox="1">
            <a:spLocks/>
          </p:cNvSpPr>
          <p:nvPr/>
        </p:nvSpPr>
        <p:spPr>
          <a:xfrm>
            <a:off x="4009078" y="1821629"/>
            <a:ext cx="2724936" cy="1188918"/>
          </a:xfrm>
          <a:prstGeom prst="rect">
            <a:avLst/>
          </a:prstGeom>
        </p:spPr>
        <p:txBody>
          <a:bodyPr vert="horz">
            <a:normAutofit fontScale="85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buFont typeface="Courier New" charset="0"/>
              <a:buChar char="o"/>
            </a:pPr>
            <a:r>
              <a:rPr lang="en-US" sz="1950" dirty="0">
                <a:solidFill>
                  <a:schemeClr val="tx1">
                    <a:lumMod val="75000"/>
                    <a:lumOff val="25000"/>
                  </a:schemeClr>
                </a:solidFill>
              </a:rPr>
              <a:t>Encoding</a:t>
            </a:r>
          </a:p>
          <a:p>
            <a:pPr lvl="1">
              <a:buFont typeface="Courier New" charset="0"/>
              <a:buChar char="o"/>
            </a:pPr>
            <a:r>
              <a:rPr lang="en-US" sz="1950" dirty="0">
                <a:solidFill>
                  <a:schemeClr val="tx1">
                    <a:lumMod val="75000"/>
                    <a:lumOff val="25000"/>
                  </a:schemeClr>
                </a:solidFill>
              </a:rPr>
              <a:t>Cable management</a:t>
            </a:r>
          </a:p>
          <a:p>
            <a:pPr lvl="1">
              <a:buFont typeface="Courier New" charset="0"/>
              <a:buChar char="o"/>
            </a:pPr>
            <a:r>
              <a:rPr lang="en-US" sz="1950" dirty="0">
                <a:solidFill>
                  <a:schemeClr val="tx1">
                    <a:lumMod val="75000"/>
                    <a:lumOff val="25000"/>
                  </a:schemeClr>
                </a:solidFill>
              </a:rPr>
              <a:t>Multiplexing</a:t>
            </a:r>
          </a:p>
          <a:p>
            <a:pPr lvl="1">
              <a:buFont typeface="Courier New" charset="0"/>
              <a:buChar char="o"/>
            </a:pPr>
            <a:r>
              <a:rPr lang="en-US" sz="1950" dirty="0">
                <a:solidFill>
                  <a:schemeClr val="tx1">
                    <a:lumMod val="75000"/>
                    <a:lumOff val="25000"/>
                  </a:schemeClr>
                </a:solidFill>
              </a:rPr>
              <a:t>Routing</a:t>
            </a:r>
          </a:p>
        </p:txBody>
      </p:sp>
    </p:spTree>
    <p:extLst>
      <p:ext uri="{BB962C8B-B14F-4D97-AF65-F5344CB8AC3E}">
        <p14:creationId xmlns:p14="http://schemas.microsoft.com/office/powerpoint/2010/main" val="244468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anim calcmode="lin" valueType="num">
                                      <p:cBhvr>
                                        <p:cTn id="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anim calcmode="lin" valueType="num">
                                      <p:cBhvr>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anim calcmode="lin" valueType="num">
                                      <p:cBhvr>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anim calcmode="lin" valueType="num">
                                      <p:cBhvr>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anim calcmode="lin" valueType="num">
                                      <p:cBhvr>
                                        <p:cTn id="2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500"/>
                                        <p:tgtEl>
                                          <p:spTgt spid="4">
                                            <p:txEl>
                                              <p:pRg st="6" end="6"/>
                                            </p:txEl>
                                          </p:spTgt>
                                        </p:tgtEl>
                                      </p:cBhvr>
                                    </p:animEffect>
                                    <p:anim calcmode="lin" valueType="num">
                                      <p:cBhvr>
                                        <p:cTn id="4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500" fill="hold"/>
                                        <p:tgtEl>
                                          <p:spTgt spid="4">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500"/>
                                        <p:tgtEl>
                                          <p:spTgt spid="4">
                                            <p:txEl>
                                              <p:pRg st="7" end="7"/>
                                            </p:txEl>
                                          </p:spTgt>
                                        </p:tgtEl>
                                      </p:cBhvr>
                                    </p:animEffect>
                                    <p:anim calcmode="lin" valueType="num">
                                      <p:cBhvr>
                                        <p:cTn id="4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5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500"/>
                                        <p:tgtEl>
                                          <p:spTgt spid="4">
                                            <p:txEl>
                                              <p:pRg st="8" end="8"/>
                                            </p:txEl>
                                          </p:spTgt>
                                        </p:tgtEl>
                                      </p:cBhvr>
                                    </p:animEffect>
                                    <p:anim calcmode="lin" valueType="num">
                                      <p:cBhvr>
                                        <p:cTn id="52"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3" dur="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Networks are Fundamental</a:t>
            </a:r>
          </a:p>
        </p:txBody>
      </p:sp>
      <p:sp>
        <p:nvSpPr>
          <p:cNvPr id="4" name="Content Placeholder 3"/>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4</a:t>
            </a:fld>
            <a:endParaRPr lang="en-US" dirty="0"/>
          </a:p>
        </p:txBody>
      </p:sp>
      <p:pic>
        <p:nvPicPr>
          <p:cNvPr id="5" name="Picture 3" descr="C:\Users\t0ph3r\Documents\CS 4700\assets\Frederic_Remington_smoke_sig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791" y="943984"/>
            <a:ext cx="6096000" cy="387072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flipH="1">
            <a:off x="2607286" y="1608071"/>
            <a:ext cx="1355114" cy="738665"/>
            <a:chOff x="1219200" y="4876799"/>
            <a:chExt cx="5181605" cy="1388373"/>
          </a:xfrm>
        </p:grpSpPr>
        <p:sp>
          <p:nvSpPr>
            <p:cNvPr id="7" name="Rectangular Callout 6"/>
            <p:cNvSpPr/>
            <p:nvPr/>
          </p:nvSpPr>
          <p:spPr>
            <a:xfrm>
              <a:off x="1219200" y="4876799"/>
              <a:ext cx="5181602" cy="1384995"/>
            </a:xfrm>
            <a:prstGeom prst="wedgeRectCallout">
              <a:avLst>
                <a:gd name="adj1" fmla="val -47176"/>
                <a:gd name="adj2" fmla="val 87307"/>
              </a:avLst>
            </a:prstGeom>
            <a:solidFill>
              <a:schemeClr val="accent2"/>
            </a:solidFill>
            <a:ln w="38100" cap="flat" cmpd="sng" algn="ctr">
              <a:solidFill>
                <a:schemeClr val="tx1"/>
              </a:solidFill>
              <a:prstDash val="solid"/>
            </a:ln>
            <a:effectLst/>
          </p:spPr>
          <p:txBody>
            <a:bodyPr rtlCol="0" anchor="ctr"/>
            <a:lstStyle/>
            <a:p>
              <a:pPr algn="ctr" defTabSz="685800">
                <a:defRPr/>
              </a:pPr>
              <a:endParaRPr lang="en-US" sz="1350" kern="0">
                <a:solidFill>
                  <a:sysClr val="window" lastClr="FFFFFF"/>
                </a:solidFill>
                <a:latin typeface="Tw Cen MT"/>
              </a:endParaRPr>
            </a:p>
          </p:txBody>
        </p:sp>
        <p:sp>
          <p:nvSpPr>
            <p:cNvPr id="8" name="TextBox 7"/>
            <p:cNvSpPr txBox="1"/>
            <p:nvPr/>
          </p:nvSpPr>
          <p:spPr>
            <a:xfrm>
              <a:off x="1219204" y="4876801"/>
              <a:ext cx="5181601" cy="1388371"/>
            </a:xfrm>
            <a:prstGeom prst="rect">
              <a:avLst/>
            </a:prstGeom>
            <a:noFill/>
          </p:spPr>
          <p:txBody>
            <a:bodyPr wrap="square" rtlCol="0">
              <a:spAutoFit/>
            </a:bodyPr>
            <a:lstStyle/>
            <a:p>
              <a:pPr algn="ctr" defTabSz="685800">
                <a:defRPr/>
              </a:pPr>
              <a:r>
                <a:rPr lang="en-US" sz="2100" kern="0" dirty="0">
                  <a:solidFill>
                    <a:sysClr val="window" lastClr="FFFFFF"/>
                  </a:solidFill>
                </a:rPr>
                <a:t>Smoke Signals!</a:t>
              </a:r>
            </a:p>
          </p:txBody>
        </p:sp>
      </p:grpSp>
    </p:spTree>
    <p:extLst>
      <p:ext uri="{BB962C8B-B14F-4D97-AF65-F5344CB8AC3E}">
        <p14:creationId xmlns:p14="http://schemas.microsoft.com/office/powerpoint/2010/main" val="178885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Networks are Old</a:t>
            </a:r>
          </a:p>
        </p:txBody>
      </p:sp>
      <p:sp>
        <p:nvSpPr>
          <p:cNvPr id="4" name="Content Placeholder 3"/>
          <p:cNvSpPr>
            <a:spLocks noGrp="1"/>
          </p:cNvSpPr>
          <p:nvPr>
            <p:ph idx="1"/>
          </p:nvPr>
        </p:nvSpPr>
        <p:spPr/>
        <p:txBody>
          <a:bodyPr/>
          <a:lstStyle/>
          <a:p>
            <a:r>
              <a:rPr lang="en-US" dirty="0"/>
              <a:t>2400 BC: courier networks in Egypt</a:t>
            </a:r>
          </a:p>
          <a:p>
            <a:r>
              <a:rPr lang="en-US" dirty="0"/>
              <a:t>550 BC: postal service invented in Persia</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5</a:t>
            </a:fld>
            <a:endParaRPr lang="en-US" dirty="0"/>
          </a:p>
        </p:txBody>
      </p:sp>
      <p:pic>
        <p:nvPicPr>
          <p:cNvPr id="1026" name="Picture 2" descr="C:\Users\t0ph3r\Documents\CS 4700\assets\Houttakin_postita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456" y="1855915"/>
            <a:ext cx="5130972" cy="313670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5822618" y="2444784"/>
            <a:ext cx="1973666" cy="2260724"/>
            <a:chOff x="414979" y="3333623"/>
            <a:chExt cx="8263530" cy="1523216"/>
          </a:xfrm>
        </p:grpSpPr>
        <p:sp>
          <p:nvSpPr>
            <p:cNvPr id="8" name="Rectangle 7"/>
            <p:cNvSpPr/>
            <p:nvPr/>
          </p:nvSpPr>
          <p:spPr>
            <a:xfrm>
              <a:off x="414979" y="3333623"/>
              <a:ext cx="8263530" cy="1523216"/>
            </a:xfrm>
            <a:prstGeom prst="rect">
              <a:avLst/>
            </a:prstGeom>
            <a:ln w="5715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9" name="Content Placeholder 2"/>
            <p:cNvSpPr txBox="1">
              <a:spLocks/>
            </p:cNvSpPr>
            <p:nvPr/>
          </p:nvSpPr>
          <p:spPr>
            <a:xfrm>
              <a:off x="514376" y="3496212"/>
              <a:ext cx="8118848" cy="120830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68580" tIns="34290" rIns="68580" bIns="3429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85725" indent="0">
                <a:buClr>
                  <a:schemeClr val="bg1"/>
                </a:buClr>
                <a:buNone/>
              </a:pPr>
              <a:r>
                <a:rPr lang="en-US" dirty="0">
                  <a:solidFill>
                    <a:schemeClr val="bg1"/>
                  </a:solidFill>
                </a:rPr>
                <a:t>Problems:</a:t>
              </a:r>
            </a:p>
            <a:p>
              <a:pPr>
                <a:buClr>
                  <a:schemeClr val="bg1"/>
                </a:buClr>
              </a:pPr>
              <a:r>
                <a:rPr lang="en-US" dirty="0">
                  <a:solidFill>
                    <a:schemeClr val="bg1"/>
                  </a:solidFill>
                </a:rPr>
                <a:t>Speed</a:t>
              </a:r>
            </a:p>
            <a:p>
              <a:pPr>
                <a:buClr>
                  <a:schemeClr val="bg1"/>
                </a:buClr>
              </a:pPr>
              <a:r>
                <a:rPr lang="en-US" dirty="0">
                  <a:solidFill>
                    <a:schemeClr val="bg1"/>
                  </a:solidFill>
                </a:rPr>
                <a:t>Reliability</a:t>
              </a:r>
            </a:p>
            <a:p>
              <a:pPr>
                <a:buClr>
                  <a:schemeClr val="bg1"/>
                </a:buClr>
              </a:pPr>
              <a:r>
                <a:rPr lang="en-US" dirty="0">
                  <a:solidFill>
                    <a:schemeClr val="bg1"/>
                  </a:solidFill>
                </a:rPr>
                <a:t>Security</a:t>
              </a:r>
            </a:p>
          </p:txBody>
        </p:sp>
      </p:grpSp>
    </p:spTree>
    <p:extLst>
      <p:ext uri="{BB962C8B-B14F-4D97-AF65-F5344CB8AC3E}">
        <p14:creationId xmlns:p14="http://schemas.microsoft.com/office/powerpoint/2010/main" val="415019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Towards Electric Communication</a:t>
            </a:r>
          </a:p>
        </p:txBody>
      </p:sp>
      <p:sp>
        <p:nvSpPr>
          <p:cNvPr id="4" name="Content Placeholder 3"/>
          <p:cNvSpPr>
            <a:spLocks noGrp="1"/>
          </p:cNvSpPr>
          <p:nvPr>
            <p:ph idx="1"/>
          </p:nvPr>
        </p:nvSpPr>
        <p:spPr/>
        <p:txBody>
          <a:bodyPr/>
          <a:lstStyle/>
          <a:p>
            <a:r>
              <a:rPr lang="en-US" dirty="0"/>
              <a:t>1837: Telegraph invented by Samuel Morse</a:t>
            </a:r>
          </a:p>
          <a:p>
            <a:pPr lvl="1"/>
            <a:r>
              <a:rPr lang="en-US" dirty="0"/>
              <a:t>Distance: 10 miles</a:t>
            </a:r>
          </a:p>
          <a:p>
            <a:pPr lvl="1"/>
            <a:r>
              <a:rPr lang="en-US" dirty="0"/>
              <a:t>Speed: 10 words per minute</a:t>
            </a:r>
          </a:p>
          <a:p>
            <a:pPr lvl="1"/>
            <a:r>
              <a:rPr lang="en-US" dirty="0"/>
              <a:t>In use until 1985!</a:t>
            </a:r>
          </a:p>
          <a:p>
            <a:r>
              <a:rPr lang="en-US"/>
              <a:t>Key challenge: how to encode information?</a:t>
            </a:r>
            <a:endParaRPr lang="en-US" dirty="0"/>
          </a:p>
          <a:p>
            <a:pPr lvl="1"/>
            <a:r>
              <a:rPr lang="en-US"/>
              <a:t>Originally used unary encoding</a:t>
            </a:r>
            <a:endParaRPr lang="en-US" dirty="0"/>
          </a:p>
          <a:p>
            <a:pPr marL="514350" lvl="2" indent="0" algn="ctr">
              <a:buNone/>
            </a:pPr>
            <a:r>
              <a:rPr lang="en-US" sz="2100"/>
              <a:t>A •       B ••       C •••       D ••••      E •••••</a:t>
            </a:r>
            <a:endParaRPr lang="en-US" sz="2100" dirty="0"/>
          </a:p>
          <a:p>
            <a:pPr lvl="1"/>
            <a:r>
              <a:rPr lang="en-US"/>
              <a:t>Next generation: binary encoding</a:t>
            </a:r>
            <a:endParaRPr lang="en-US" dirty="0"/>
          </a:p>
          <a:p>
            <a:pPr marL="514350" lvl="2" indent="0" algn="ctr">
              <a:buNone/>
            </a:pPr>
            <a:r>
              <a:rPr lang="en-US" sz="2100"/>
              <a:t>A •–      B –•••       C –•–•       D –••      E •</a:t>
            </a:r>
            <a:endParaRPr lang="en-US" sz="2100" dirty="0"/>
          </a:p>
          <a:p>
            <a:pPr marL="514350" lvl="2" indent="0" algn="ctr">
              <a:buNone/>
            </a:pPr>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6</a:t>
            </a:fld>
            <a:endParaRPr lang="en-US" dirty="0"/>
          </a:p>
        </p:txBody>
      </p:sp>
      <p:grpSp>
        <p:nvGrpSpPr>
          <p:cNvPr id="8" name="Group 7"/>
          <p:cNvGrpSpPr/>
          <p:nvPr/>
        </p:nvGrpSpPr>
        <p:grpSpPr>
          <a:xfrm>
            <a:off x="4723651" y="2224208"/>
            <a:ext cx="2908819" cy="829018"/>
            <a:chOff x="3220875" y="3449759"/>
            <a:chExt cx="5712532" cy="634324"/>
          </a:xfrm>
        </p:grpSpPr>
        <p:sp>
          <p:nvSpPr>
            <p:cNvPr id="6" name="Rectangular Callout 5"/>
            <p:cNvSpPr/>
            <p:nvPr/>
          </p:nvSpPr>
          <p:spPr>
            <a:xfrm flipH="1">
              <a:off x="3220875" y="3449759"/>
              <a:ext cx="5712532" cy="634324"/>
            </a:xfrm>
            <a:prstGeom prst="wedgeRectCallout">
              <a:avLst>
                <a:gd name="adj1" fmla="val -3123"/>
                <a:gd name="adj2" fmla="val 138787"/>
              </a:avLst>
            </a:prstGeom>
            <a:solidFill>
              <a:schemeClr val="accent2"/>
            </a:solidFill>
            <a:ln w="38100" cap="flat" cmpd="sng" algn="ctr">
              <a:solidFill>
                <a:schemeClr val="tx1"/>
              </a:solidFill>
              <a:prstDash val="solid"/>
            </a:ln>
            <a:effectLst/>
          </p:spPr>
          <p:txBody>
            <a:bodyPr rtlCol="0" anchor="ctr"/>
            <a:lstStyle/>
            <a:p>
              <a:pPr algn="ctr" defTabSz="685800">
                <a:defRPr/>
              </a:pPr>
              <a:endParaRPr lang="en-US" sz="1350" kern="0">
                <a:solidFill>
                  <a:sysClr val="window" lastClr="FFFFFF"/>
                </a:solidFill>
                <a:latin typeface="Tw Cen MT"/>
              </a:endParaRPr>
            </a:p>
          </p:txBody>
        </p:sp>
        <p:sp>
          <p:nvSpPr>
            <p:cNvPr id="7" name="TextBox 6"/>
            <p:cNvSpPr txBox="1"/>
            <p:nvPr/>
          </p:nvSpPr>
          <p:spPr>
            <a:xfrm flipH="1">
              <a:off x="3220875" y="3480463"/>
              <a:ext cx="5712532" cy="565190"/>
            </a:xfrm>
            <a:prstGeom prst="rect">
              <a:avLst/>
            </a:prstGeom>
            <a:noFill/>
          </p:spPr>
          <p:txBody>
            <a:bodyPr wrap="square" rtlCol="0">
              <a:spAutoFit/>
            </a:bodyPr>
            <a:lstStyle/>
            <a:p>
              <a:pPr algn="ctr" defTabSz="685800">
                <a:defRPr/>
              </a:pPr>
              <a:r>
                <a:rPr lang="en-US" sz="2100" kern="0" dirty="0">
                  <a:solidFill>
                    <a:sysClr val="window" lastClr="FFFFFF"/>
                  </a:solidFill>
                </a:rPr>
                <a:t>Higher compression = faster speeds</a:t>
              </a:r>
            </a:p>
          </p:txBody>
        </p:sp>
      </p:grpSp>
    </p:spTree>
    <p:extLst>
      <p:ext uri="{BB962C8B-B14F-4D97-AF65-F5344CB8AC3E}">
        <p14:creationId xmlns:p14="http://schemas.microsoft.com/office/powerpoint/2010/main" val="14589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anim calcmode="lin" valueType="num">
                                      <p:cBhvr>
                                        <p:cTn id="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anim calcmode="lin" valueType="num">
                                      <p:cBhvr>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anim calcmode="lin" valueType="num">
                                      <p:cBhvr>
                                        <p:cTn id="1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500"/>
                                        <p:tgtEl>
                                          <p:spTgt spid="4">
                                            <p:txEl>
                                              <p:pRg st="7" end="7"/>
                                            </p:txEl>
                                          </p:spTgt>
                                        </p:tgtEl>
                                      </p:cBhvr>
                                    </p:animEffect>
                                    <p:anim calcmode="lin" valueType="num">
                                      <p:cBhvr>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anim calcmode="lin" valueType="num">
                                      <p:cBhvr>
                                        <p:cTn id="30"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2663223" y="3719563"/>
            <a:ext cx="641063" cy="47895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55254" y="4227533"/>
            <a:ext cx="114903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663223" y="4227533"/>
            <a:ext cx="641063" cy="4504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340685" y="2644645"/>
            <a:ext cx="357551" cy="77905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340685" y="2854291"/>
            <a:ext cx="927664" cy="56941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340685" y="3422949"/>
            <a:ext cx="991602" cy="7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448752" y="4423957"/>
            <a:ext cx="640064" cy="42793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699623" y="4423957"/>
            <a:ext cx="744629" cy="41562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304286" y="3422949"/>
            <a:ext cx="2036399" cy="775567"/>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304286" y="4198515"/>
            <a:ext cx="2139966" cy="22544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5340685" y="3422948"/>
            <a:ext cx="103567" cy="102955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Telephony</a:t>
            </a:r>
          </a:p>
        </p:txBody>
      </p:sp>
      <p:sp>
        <p:nvSpPr>
          <p:cNvPr id="4" name="Content Placeholder 3"/>
          <p:cNvSpPr>
            <a:spLocks noGrp="1"/>
          </p:cNvSpPr>
          <p:nvPr>
            <p:ph idx="1"/>
          </p:nvPr>
        </p:nvSpPr>
        <p:spPr/>
        <p:txBody>
          <a:bodyPr>
            <a:normAutofit/>
          </a:bodyPr>
          <a:lstStyle/>
          <a:p>
            <a:r>
              <a:rPr lang="en-US" dirty="0"/>
              <a:t>1876 – Alexander Graham Bell invents the telephone</a:t>
            </a:r>
          </a:p>
          <a:p>
            <a:r>
              <a:rPr lang="en-US"/>
              <a:t>Key challenge: how to scale the network?</a:t>
            </a:r>
            <a:endParaRPr lang="en-US" dirty="0"/>
          </a:p>
          <a:p>
            <a:pPr lvl="1"/>
            <a:r>
              <a:rPr lang="en-US"/>
              <a:t>Originally, all phones were directly connected</a:t>
            </a:r>
            <a:endParaRPr lang="en-US" dirty="0"/>
          </a:p>
          <a:p>
            <a:pPr lvl="2"/>
            <a:r>
              <a:rPr lang="en-US"/>
              <a:t>O(n</a:t>
            </a:r>
            <a:r>
              <a:rPr lang="en-US" baseline="30000"/>
              <a:t>2</a:t>
            </a:r>
            <a:r>
              <a:rPr lang="en-US"/>
              <a:t>) complexity; n*(n–1)/2</a:t>
            </a:r>
            <a:endParaRPr lang="en-US" dirty="0"/>
          </a:p>
          <a:p>
            <a:pPr lvl="1"/>
            <a:r>
              <a:rPr lang="en-US"/>
              <a:t>1878: Switching</a:t>
            </a:r>
            <a:endParaRPr lang="en-US" dirty="0"/>
          </a:p>
          <a:p>
            <a:pPr lvl="1"/>
            <a:r>
              <a:rPr lang="en-US"/>
              <a:t>1937: Trunk lines + multiplexing</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7</a:t>
            </a:fld>
            <a:endParaRPr lang="en-US" dirty="0"/>
          </a:p>
        </p:txBody>
      </p:sp>
      <p:pic>
        <p:nvPicPr>
          <p:cNvPr id="2051" name="Picture 3" descr="C:\Users\t0ph3r\Documents\CS 4700\assets\Style-Switch-User-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209" y="3811438"/>
            <a:ext cx="774155" cy="774155"/>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3" descr="C:\Users\t0ph3r\Documents\CS 4700\assets\Style-Switch-User-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675" y="4065424"/>
            <a:ext cx="774155" cy="77415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 descr="C:\Users\t0ph3r\Documents\CS 4700\assets\Style-Switch-User-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608" y="3036625"/>
            <a:ext cx="774155" cy="77415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3187" y="3422949"/>
            <a:ext cx="514022" cy="514022"/>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164" y="3981594"/>
            <a:ext cx="514022" cy="514022"/>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3186" y="4476118"/>
            <a:ext cx="514022" cy="514022"/>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4252" y="2340270"/>
            <a:ext cx="514022" cy="514022"/>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338" y="2597281"/>
            <a:ext cx="514022" cy="514022"/>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3053" y="3166691"/>
            <a:ext cx="514022" cy="514022"/>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3586" y="4582567"/>
            <a:ext cx="514022" cy="514022"/>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4" descr="C:\Users\t0ph3r\Documents\CS 4700\assets\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1805" y="4594885"/>
            <a:ext cx="514022" cy="514022"/>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t0ph3r\Documents\CS 4700\assets\Switchbo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182" y="1211632"/>
            <a:ext cx="5594031" cy="388157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2" name="Group 51"/>
          <p:cNvGrpSpPr/>
          <p:nvPr/>
        </p:nvGrpSpPr>
        <p:grpSpPr>
          <a:xfrm>
            <a:off x="1251027" y="1362079"/>
            <a:ext cx="6612341" cy="3577832"/>
            <a:chOff x="414979" y="3333623"/>
            <a:chExt cx="8263530" cy="1549647"/>
          </a:xfrm>
        </p:grpSpPr>
        <p:sp>
          <p:nvSpPr>
            <p:cNvPr id="53" name="Rectangle 52"/>
            <p:cNvSpPr/>
            <p:nvPr/>
          </p:nvSpPr>
          <p:spPr>
            <a:xfrm>
              <a:off x="414979" y="3333623"/>
              <a:ext cx="8263530" cy="1523216"/>
            </a:xfrm>
            <a:prstGeom prst="rect">
              <a:avLst/>
            </a:prstGeom>
            <a:ln w="5715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54" name="Content Placeholder 2"/>
            <p:cNvSpPr txBox="1">
              <a:spLocks/>
            </p:cNvSpPr>
            <p:nvPr/>
          </p:nvSpPr>
          <p:spPr>
            <a:xfrm>
              <a:off x="514376" y="3354762"/>
              <a:ext cx="8118848" cy="152850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68580" tIns="34290" rIns="68580" bIns="3429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85725" indent="0">
                <a:buClr>
                  <a:schemeClr val="bg1"/>
                </a:buClr>
                <a:buNone/>
              </a:pPr>
              <a:r>
                <a:rPr lang="en-US" dirty="0">
                  <a:solidFill>
                    <a:schemeClr val="bg1"/>
                  </a:solidFill>
                </a:rPr>
                <a:t>Advantages</a:t>
              </a:r>
            </a:p>
            <a:p>
              <a:pPr>
                <a:buClr>
                  <a:schemeClr val="bg1"/>
                </a:buClr>
              </a:pPr>
              <a:r>
                <a:rPr lang="en-US" dirty="0">
                  <a:solidFill>
                    <a:schemeClr val="bg1"/>
                  </a:solidFill>
                </a:rPr>
                <a:t>Easy to use</a:t>
              </a:r>
            </a:p>
            <a:p>
              <a:pPr>
                <a:buClr>
                  <a:schemeClr val="bg1"/>
                </a:buClr>
              </a:pPr>
              <a:r>
                <a:rPr lang="en-US" dirty="0">
                  <a:solidFill>
                    <a:schemeClr val="bg1"/>
                  </a:solidFill>
                </a:rPr>
                <a:t>Switching mitigates complexity</a:t>
              </a:r>
            </a:p>
            <a:p>
              <a:pPr>
                <a:buClr>
                  <a:schemeClr val="bg1"/>
                </a:buClr>
              </a:pPr>
              <a:r>
                <a:rPr lang="en-US" dirty="0">
                  <a:solidFill>
                    <a:schemeClr val="bg1"/>
                  </a:solidFill>
                </a:rPr>
                <a:t>Makes cable management tractable</a:t>
              </a:r>
            </a:p>
            <a:p>
              <a:pPr marL="85725" indent="0">
                <a:buClr>
                  <a:schemeClr val="bg1"/>
                </a:buClr>
                <a:buNone/>
              </a:pPr>
              <a:r>
                <a:rPr lang="en-US" dirty="0">
                  <a:solidFill>
                    <a:schemeClr val="bg1"/>
                  </a:solidFill>
                </a:rPr>
                <a:t>Problems</a:t>
              </a:r>
            </a:p>
            <a:p>
              <a:pPr>
                <a:buClr>
                  <a:schemeClr val="bg1"/>
                </a:buClr>
              </a:pPr>
              <a:r>
                <a:rPr lang="en-US" dirty="0">
                  <a:solidFill>
                    <a:schemeClr val="bg1"/>
                  </a:solidFill>
                </a:rPr>
                <a:t>Manual switching</a:t>
              </a:r>
            </a:p>
            <a:p>
              <a:pPr>
                <a:buClr>
                  <a:schemeClr val="bg1"/>
                </a:buClr>
              </a:pPr>
              <a:r>
                <a:rPr lang="en-US" dirty="0">
                  <a:solidFill>
                    <a:schemeClr val="bg1"/>
                  </a:solidFill>
                </a:rPr>
                <a:t>1918: cross country call took 15 minutes to set up</a:t>
              </a:r>
            </a:p>
          </p:txBody>
        </p:sp>
      </p:grpSp>
    </p:spTree>
    <p:extLst>
      <p:ext uri="{BB962C8B-B14F-4D97-AF65-F5344CB8AC3E}">
        <p14:creationId xmlns:p14="http://schemas.microsoft.com/office/powerpoint/2010/main" val="4607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anim calcmode="lin" valueType="num">
                                      <p:cBhvr>
                                        <p:cTn id="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anim calcmode="lin" valueType="num">
                                      <p:cBhvr>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anim calcmode="lin" valueType="num">
                                      <p:cBhvr>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anim calcmode="lin" valueType="num">
                                      <p:cBhvr>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500"/>
                                        <p:tgtEl>
                                          <p:spTgt spid="2052"/>
                                        </p:tgtEl>
                                      </p:cBhvr>
                                    </p:animEffect>
                                    <p:anim calcmode="lin" valueType="num">
                                      <p:cBhvr>
                                        <p:cTn id="30" dur="500" fill="hold"/>
                                        <p:tgtEl>
                                          <p:spTgt spid="2052"/>
                                        </p:tgtEl>
                                        <p:attrNameLst>
                                          <p:attrName>ppt_x</p:attrName>
                                        </p:attrNameLst>
                                      </p:cBhvr>
                                      <p:tavLst>
                                        <p:tav tm="0">
                                          <p:val>
                                            <p:strVal val="#ppt_x"/>
                                          </p:val>
                                        </p:tav>
                                        <p:tav tm="100000">
                                          <p:val>
                                            <p:strVal val="#ppt_x"/>
                                          </p:val>
                                        </p:tav>
                                      </p:tavLst>
                                    </p:anim>
                                    <p:anim calcmode="lin" valueType="num">
                                      <p:cBhvr>
                                        <p:cTn id="31" dur="500" fill="hold"/>
                                        <p:tgtEl>
                                          <p:spTgt spid="205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anim calcmode="lin" valueType="num">
                                      <p:cBhvr>
                                        <p:cTn id="35" dur="500" fill="hold"/>
                                        <p:tgtEl>
                                          <p:spTgt spid="44"/>
                                        </p:tgtEl>
                                        <p:attrNameLst>
                                          <p:attrName>ppt_x</p:attrName>
                                        </p:attrNameLst>
                                      </p:cBhvr>
                                      <p:tavLst>
                                        <p:tav tm="0">
                                          <p:val>
                                            <p:strVal val="#ppt_x"/>
                                          </p:val>
                                        </p:tav>
                                        <p:tav tm="100000">
                                          <p:val>
                                            <p:strVal val="#ppt_x"/>
                                          </p:val>
                                        </p:tav>
                                      </p:tavLst>
                                    </p:anim>
                                    <p:anim calcmode="lin" valueType="num">
                                      <p:cBhvr>
                                        <p:cTn id="36" dur="5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anim calcmode="lin" valueType="num">
                                      <p:cBhvr>
                                        <p:cTn id="40" dur="500" fill="hold"/>
                                        <p:tgtEl>
                                          <p:spTgt spid="45"/>
                                        </p:tgtEl>
                                        <p:attrNameLst>
                                          <p:attrName>ppt_x</p:attrName>
                                        </p:attrNameLst>
                                      </p:cBhvr>
                                      <p:tavLst>
                                        <p:tav tm="0">
                                          <p:val>
                                            <p:strVal val="#ppt_x"/>
                                          </p:val>
                                        </p:tav>
                                        <p:tav tm="100000">
                                          <p:val>
                                            <p:strVal val="#ppt_x"/>
                                          </p:val>
                                        </p:tav>
                                      </p:tavLst>
                                    </p:anim>
                                    <p:anim calcmode="lin" valueType="num">
                                      <p:cBhvr>
                                        <p:cTn id="41" dur="500" fill="hold"/>
                                        <p:tgtEl>
                                          <p:spTgt spid="4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51"/>
                                        </p:tgtEl>
                                        <p:attrNameLst>
                                          <p:attrName>style.visibility</p:attrName>
                                        </p:attrNameLst>
                                      </p:cBhvr>
                                      <p:to>
                                        <p:strVal val="visible"/>
                                      </p:to>
                                    </p:set>
                                    <p:animEffect transition="in" filter="fade">
                                      <p:cBhvr>
                                        <p:cTn id="44" dur="500"/>
                                        <p:tgtEl>
                                          <p:spTgt spid="2051"/>
                                        </p:tgtEl>
                                      </p:cBhvr>
                                    </p:animEffect>
                                    <p:anim calcmode="lin" valueType="num">
                                      <p:cBhvr>
                                        <p:cTn id="45" dur="500" fill="hold"/>
                                        <p:tgtEl>
                                          <p:spTgt spid="2051"/>
                                        </p:tgtEl>
                                        <p:attrNameLst>
                                          <p:attrName>ppt_x</p:attrName>
                                        </p:attrNameLst>
                                      </p:cBhvr>
                                      <p:tavLst>
                                        <p:tav tm="0">
                                          <p:val>
                                            <p:strVal val="#ppt_x"/>
                                          </p:val>
                                        </p:tav>
                                        <p:tav tm="100000">
                                          <p:val>
                                            <p:strVal val="#ppt_x"/>
                                          </p:val>
                                        </p:tav>
                                      </p:tavLst>
                                    </p:anim>
                                    <p:anim calcmode="lin" valueType="num">
                                      <p:cBhvr>
                                        <p:cTn id="46" dur="500" fill="hold"/>
                                        <p:tgtEl>
                                          <p:spTgt spid="205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anim calcmode="lin" valueType="num">
                                      <p:cBhvr>
                                        <p:cTn id="50" dur="500" fill="hold"/>
                                        <p:tgtEl>
                                          <p:spTgt spid="15"/>
                                        </p:tgtEl>
                                        <p:attrNameLst>
                                          <p:attrName>ppt_x</p:attrName>
                                        </p:attrNameLst>
                                      </p:cBhvr>
                                      <p:tavLst>
                                        <p:tav tm="0">
                                          <p:val>
                                            <p:strVal val="#ppt_x"/>
                                          </p:val>
                                        </p:tav>
                                        <p:tav tm="100000">
                                          <p:val>
                                            <p:strVal val="#ppt_x"/>
                                          </p:val>
                                        </p:tav>
                                      </p:tavLst>
                                    </p:anim>
                                    <p:anim calcmode="lin" valueType="num">
                                      <p:cBhvr>
                                        <p:cTn id="51" dur="5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anim calcmode="lin" valueType="num">
                                      <p:cBhvr>
                                        <p:cTn id="55" dur="500" fill="hold"/>
                                        <p:tgtEl>
                                          <p:spTgt spid="16"/>
                                        </p:tgtEl>
                                        <p:attrNameLst>
                                          <p:attrName>ppt_x</p:attrName>
                                        </p:attrNameLst>
                                      </p:cBhvr>
                                      <p:tavLst>
                                        <p:tav tm="0">
                                          <p:val>
                                            <p:strVal val="#ppt_x"/>
                                          </p:val>
                                        </p:tav>
                                        <p:tav tm="100000">
                                          <p:val>
                                            <p:strVal val="#ppt_x"/>
                                          </p:val>
                                        </p:tav>
                                      </p:tavLst>
                                    </p:anim>
                                    <p:anim calcmode="lin" valueType="num">
                                      <p:cBhvr>
                                        <p:cTn id="56" dur="5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anim calcmode="lin" valueType="num">
                                      <p:cBhvr>
                                        <p:cTn id="60" dur="500" fill="hold"/>
                                        <p:tgtEl>
                                          <p:spTgt spid="49"/>
                                        </p:tgtEl>
                                        <p:attrNameLst>
                                          <p:attrName>ppt_x</p:attrName>
                                        </p:attrNameLst>
                                      </p:cBhvr>
                                      <p:tavLst>
                                        <p:tav tm="0">
                                          <p:val>
                                            <p:strVal val="#ppt_x"/>
                                          </p:val>
                                        </p:tav>
                                        <p:tav tm="100000">
                                          <p:val>
                                            <p:strVal val="#ppt_x"/>
                                          </p:val>
                                        </p:tav>
                                      </p:tavLst>
                                    </p:anim>
                                    <p:anim calcmode="lin" valueType="num">
                                      <p:cBhvr>
                                        <p:cTn id="61" dur="500" fill="hold"/>
                                        <p:tgtEl>
                                          <p:spTgt spid="4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anim calcmode="lin" valueType="num">
                                      <p:cBhvr>
                                        <p:cTn id="65" dur="500" fill="hold"/>
                                        <p:tgtEl>
                                          <p:spTgt spid="50"/>
                                        </p:tgtEl>
                                        <p:attrNameLst>
                                          <p:attrName>ppt_x</p:attrName>
                                        </p:attrNameLst>
                                      </p:cBhvr>
                                      <p:tavLst>
                                        <p:tav tm="0">
                                          <p:val>
                                            <p:strVal val="#ppt_x"/>
                                          </p:val>
                                        </p:tav>
                                        <p:tav tm="100000">
                                          <p:val>
                                            <p:strVal val="#ppt_x"/>
                                          </p:val>
                                        </p:tav>
                                      </p:tavLst>
                                    </p:anim>
                                    <p:anim calcmode="lin" valueType="num">
                                      <p:cBhvr>
                                        <p:cTn id="66" dur="500" fill="hold"/>
                                        <p:tgtEl>
                                          <p:spTgt spid="5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anim calcmode="lin" valueType="num">
                                      <p:cBhvr>
                                        <p:cTn id="70" dur="500" fill="hold"/>
                                        <p:tgtEl>
                                          <p:spTgt spid="48"/>
                                        </p:tgtEl>
                                        <p:attrNameLst>
                                          <p:attrName>ppt_x</p:attrName>
                                        </p:attrNameLst>
                                      </p:cBhvr>
                                      <p:tavLst>
                                        <p:tav tm="0">
                                          <p:val>
                                            <p:strVal val="#ppt_x"/>
                                          </p:val>
                                        </p:tav>
                                        <p:tav tm="100000">
                                          <p:val>
                                            <p:strVal val="#ppt_x"/>
                                          </p:val>
                                        </p:tav>
                                      </p:tavLst>
                                    </p:anim>
                                    <p:anim calcmode="lin" valueType="num">
                                      <p:cBhvr>
                                        <p:cTn id="71" dur="500" fill="hold"/>
                                        <p:tgtEl>
                                          <p:spTgt spid="4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anim calcmode="lin" valueType="num">
                                      <p:cBhvr>
                                        <p:cTn id="75" dur="500" fill="hold"/>
                                        <p:tgtEl>
                                          <p:spTgt spid="47"/>
                                        </p:tgtEl>
                                        <p:attrNameLst>
                                          <p:attrName>ppt_x</p:attrName>
                                        </p:attrNameLst>
                                      </p:cBhvr>
                                      <p:tavLst>
                                        <p:tav tm="0">
                                          <p:val>
                                            <p:strVal val="#ppt_x"/>
                                          </p:val>
                                        </p:tav>
                                        <p:tav tm="100000">
                                          <p:val>
                                            <p:strVal val="#ppt_x"/>
                                          </p:val>
                                        </p:tav>
                                      </p:tavLst>
                                    </p:anim>
                                    <p:anim calcmode="lin" valueType="num">
                                      <p:cBhvr>
                                        <p:cTn id="76" dur="500" fill="hold"/>
                                        <p:tgtEl>
                                          <p:spTgt spid="4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500"/>
                                        <p:tgtEl>
                                          <p:spTgt spid="46"/>
                                        </p:tgtEl>
                                      </p:cBhvr>
                                    </p:animEffect>
                                    <p:anim calcmode="lin" valueType="num">
                                      <p:cBhvr>
                                        <p:cTn id="80" dur="500" fill="hold"/>
                                        <p:tgtEl>
                                          <p:spTgt spid="46"/>
                                        </p:tgtEl>
                                        <p:attrNameLst>
                                          <p:attrName>ppt_x</p:attrName>
                                        </p:attrNameLst>
                                      </p:cBhvr>
                                      <p:tavLst>
                                        <p:tav tm="0">
                                          <p:val>
                                            <p:strVal val="#ppt_x"/>
                                          </p:val>
                                        </p:tav>
                                        <p:tav tm="100000">
                                          <p:val>
                                            <p:strVal val="#ppt_x"/>
                                          </p:val>
                                        </p:tav>
                                      </p:tavLst>
                                    </p:anim>
                                    <p:anim calcmode="lin" valueType="num">
                                      <p:cBhvr>
                                        <p:cTn id="81"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right)">
                                      <p:cBhvr>
                                        <p:cTn id="86" dur="500"/>
                                        <p:tgtEl>
                                          <p:spTgt spid="23"/>
                                        </p:tgtEl>
                                      </p:cBhvr>
                                    </p:animEffect>
                                  </p:childTnLst>
                                </p:cTn>
                              </p:par>
                              <p:par>
                                <p:cTn id="87" presetID="22" presetClass="entr" presetSubtype="2"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right)">
                                      <p:cBhvr>
                                        <p:cTn id="89" dur="500"/>
                                        <p:tgtEl>
                                          <p:spTgt spid="25"/>
                                        </p:tgtEl>
                                      </p:cBhvr>
                                    </p:animEffect>
                                  </p:childTnLst>
                                </p:cTn>
                              </p:par>
                              <p:par>
                                <p:cTn id="90" presetID="22" presetClass="entr" presetSubtype="2"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right)">
                                      <p:cBhvr>
                                        <p:cTn id="92" dur="500"/>
                                        <p:tgtEl>
                                          <p:spTgt spid="27"/>
                                        </p:tgtEl>
                                      </p:cBhvr>
                                    </p:animEffect>
                                  </p:childTnLst>
                                </p:cTn>
                              </p:par>
                              <p:par>
                                <p:cTn id="93" presetID="22" presetClass="entr" presetSubtype="2"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wipe(right)">
                                      <p:cBhvr>
                                        <p:cTn id="95" dur="500"/>
                                        <p:tgtEl>
                                          <p:spTgt spid="29"/>
                                        </p:tgtEl>
                                      </p:cBhvr>
                                    </p:animEffect>
                                  </p:childTnLst>
                                </p:cTn>
                              </p:par>
                              <p:par>
                                <p:cTn id="96" presetID="22" presetClass="entr" presetSubtype="8"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wipe(left)">
                                      <p:cBhvr>
                                        <p:cTn id="98" dur="500"/>
                                        <p:tgtEl>
                                          <p:spTgt spid="14"/>
                                        </p:tgtEl>
                                      </p:cBhvr>
                                    </p:animEffect>
                                  </p:childTnLst>
                                </p:cTn>
                              </p:par>
                              <p:par>
                                <p:cTn id="99" presetID="22" presetClass="entr" presetSubtype="8"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wipe(left)">
                                      <p:cBhvr>
                                        <p:cTn id="101" dur="500"/>
                                        <p:tgtEl>
                                          <p:spTgt spid="18"/>
                                        </p:tgtEl>
                                      </p:cBhvr>
                                    </p:animEffect>
                                  </p:childTnLst>
                                </p:cTn>
                              </p:par>
                              <p:par>
                                <p:cTn id="102" presetID="22" presetClass="entr" presetSubtype="8" fill="hold" nodeType="with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wipe(left)">
                                      <p:cBhvr>
                                        <p:cTn id="104" dur="500"/>
                                        <p:tgtEl>
                                          <p:spTgt spid="20"/>
                                        </p:tgtEl>
                                      </p:cBhvr>
                                    </p:animEffect>
                                  </p:childTnLst>
                                </p:cTn>
                              </p:par>
                              <p:par>
                                <p:cTn id="105" presetID="22" presetClass="entr" presetSubtype="8"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wipe(left)">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2053"/>
                                        </p:tgtEl>
                                        <p:attrNameLst>
                                          <p:attrName>style.visibility</p:attrName>
                                        </p:attrNameLst>
                                      </p:cBhvr>
                                      <p:to>
                                        <p:strVal val="visible"/>
                                      </p:to>
                                    </p:set>
                                    <p:animEffect transition="in" filter="fade">
                                      <p:cBhvr>
                                        <p:cTn id="112" dur="500"/>
                                        <p:tgtEl>
                                          <p:spTgt spid="2053"/>
                                        </p:tgtEl>
                                      </p:cBhvr>
                                    </p:animEffect>
                                    <p:anim calcmode="lin" valueType="num">
                                      <p:cBhvr>
                                        <p:cTn id="113" dur="500" fill="hold"/>
                                        <p:tgtEl>
                                          <p:spTgt spid="2053"/>
                                        </p:tgtEl>
                                        <p:attrNameLst>
                                          <p:attrName>ppt_x</p:attrName>
                                        </p:attrNameLst>
                                      </p:cBhvr>
                                      <p:tavLst>
                                        <p:tav tm="0">
                                          <p:val>
                                            <p:strVal val="#ppt_x"/>
                                          </p:val>
                                        </p:tav>
                                        <p:tav tm="100000">
                                          <p:val>
                                            <p:strVal val="#ppt_x"/>
                                          </p:val>
                                        </p:tav>
                                      </p:tavLst>
                                    </p:anim>
                                    <p:anim calcmode="lin" valueType="num">
                                      <p:cBhvr>
                                        <p:cTn id="114" dur="5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xit" presetSubtype="0" fill="hold" nodeType="clickEffect">
                                  <p:stCondLst>
                                    <p:cond delay="0"/>
                                  </p:stCondLst>
                                  <p:childTnLst>
                                    <p:animEffect transition="out" filter="fade">
                                      <p:cBhvr>
                                        <p:cTn id="118" dur="500"/>
                                        <p:tgtEl>
                                          <p:spTgt spid="2053"/>
                                        </p:tgtEl>
                                      </p:cBhvr>
                                    </p:animEffect>
                                    <p:anim calcmode="lin" valueType="num">
                                      <p:cBhvr>
                                        <p:cTn id="119" dur="500"/>
                                        <p:tgtEl>
                                          <p:spTgt spid="2053"/>
                                        </p:tgtEl>
                                        <p:attrNameLst>
                                          <p:attrName>ppt_x</p:attrName>
                                        </p:attrNameLst>
                                      </p:cBhvr>
                                      <p:tavLst>
                                        <p:tav tm="0">
                                          <p:val>
                                            <p:strVal val="ppt_x"/>
                                          </p:val>
                                        </p:tav>
                                        <p:tav tm="100000">
                                          <p:val>
                                            <p:strVal val="ppt_x"/>
                                          </p:val>
                                        </p:tav>
                                      </p:tavLst>
                                    </p:anim>
                                    <p:anim calcmode="lin" valueType="num">
                                      <p:cBhvr>
                                        <p:cTn id="120" dur="500"/>
                                        <p:tgtEl>
                                          <p:spTgt spid="2053"/>
                                        </p:tgtEl>
                                        <p:attrNameLst>
                                          <p:attrName>ppt_y</p:attrName>
                                        </p:attrNameLst>
                                      </p:cBhvr>
                                      <p:tavLst>
                                        <p:tav tm="0">
                                          <p:val>
                                            <p:strVal val="ppt_y"/>
                                          </p:val>
                                        </p:tav>
                                        <p:tav tm="100000">
                                          <p:val>
                                            <p:strVal val="ppt_y+.1"/>
                                          </p:val>
                                        </p:tav>
                                      </p:tavLst>
                                    </p:anim>
                                    <p:set>
                                      <p:cBhvr>
                                        <p:cTn id="121" dur="1" fill="hold">
                                          <p:stCondLst>
                                            <p:cond delay="499"/>
                                          </p:stCondLst>
                                        </p:cTn>
                                        <p:tgtEl>
                                          <p:spTgt spid="2053"/>
                                        </p:tgtEl>
                                        <p:attrNameLst>
                                          <p:attrName>style.visibility</p:attrName>
                                        </p:attrNameLst>
                                      </p:cBhvr>
                                      <p:to>
                                        <p:strVal val="hidden"/>
                                      </p:to>
                                    </p:set>
                                  </p:childTnLst>
                                </p:cTn>
                              </p:par>
                            </p:childTnLst>
                          </p:cTn>
                        </p:par>
                        <p:par>
                          <p:cTn id="122" fill="hold">
                            <p:stCondLst>
                              <p:cond delay="500"/>
                            </p:stCondLst>
                            <p:childTnLst>
                              <p:par>
                                <p:cTn id="123" presetID="42" presetClass="entr" presetSubtype="0" fill="hold" nodeType="afterEffect">
                                  <p:stCondLst>
                                    <p:cond delay="0"/>
                                  </p:stCondLst>
                                  <p:childTnLst>
                                    <p:set>
                                      <p:cBhvr>
                                        <p:cTn id="124" dur="1" fill="hold">
                                          <p:stCondLst>
                                            <p:cond delay="0"/>
                                          </p:stCondLst>
                                        </p:cTn>
                                        <p:tgtEl>
                                          <p:spTgt spid="4">
                                            <p:txEl>
                                              <p:pRg st="5" end="5"/>
                                            </p:txEl>
                                          </p:spTgt>
                                        </p:tgtEl>
                                        <p:attrNameLst>
                                          <p:attrName>style.visibility</p:attrName>
                                        </p:attrNameLst>
                                      </p:cBhvr>
                                      <p:to>
                                        <p:strVal val="visible"/>
                                      </p:to>
                                    </p:set>
                                    <p:animEffect transition="in" filter="fade">
                                      <p:cBhvr>
                                        <p:cTn id="125" dur="500"/>
                                        <p:tgtEl>
                                          <p:spTgt spid="4">
                                            <p:txEl>
                                              <p:pRg st="5" end="5"/>
                                            </p:txEl>
                                          </p:spTgt>
                                        </p:tgtEl>
                                      </p:cBhvr>
                                    </p:animEffect>
                                    <p:anim calcmode="lin" valueType="num">
                                      <p:cBhvr>
                                        <p:cTn id="12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27"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128" fill="hold">
                            <p:stCondLst>
                              <p:cond delay="1000"/>
                            </p:stCondLst>
                            <p:childTnLst>
                              <p:par>
                                <p:cTn id="129" presetID="16" presetClass="entr" presetSubtype="21" fill="hold" nodeType="after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barn(inVertical)">
                                      <p:cBhvr>
                                        <p:cTn id="131" dur="500"/>
                                        <p:tgtEl>
                                          <p:spTgt spid="33"/>
                                        </p:tgtEl>
                                      </p:cBhvr>
                                    </p:animEffect>
                                  </p:childTnLst>
                                </p:cTn>
                              </p:par>
                              <p:par>
                                <p:cTn id="132" presetID="16" presetClass="entr" presetSubtype="21" fill="hold" nodeType="withEffect">
                                  <p:stCondLst>
                                    <p:cond delay="0"/>
                                  </p:stCondLst>
                                  <p:childTnLst>
                                    <p:set>
                                      <p:cBhvr>
                                        <p:cTn id="133" dur="1" fill="hold">
                                          <p:stCondLst>
                                            <p:cond delay="0"/>
                                          </p:stCondLst>
                                        </p:cTn>
                                        <p:tgtEl>
                                          <p:spTgt spid="35"/>
                                        </p:tgtEl>
                                        <p:attrNameLst>
                                          <p:attrName>style.visibility</p:attrName>
                                        </p:attrNameLst>
                                      </p:cBhvr>
                                      <p:to>
                                        <p:strVal val="visible"/>
                                      </p:to>
                                    </p:set>
                                    <p:animEffect transition="in" filter="barn(inVertical)">
                                      <p:cBhvr>
                                        <p:cTn id="134" dur="500"/>
                                        <p:tgtEl>
                                          <p:spTgt spid="35"/>
                                        </p:tgtEl>
                                      </p:cBhvr>
                                    </p:animEffect>
                                  </p:childTnLst>
                                </p:cTn>
                              </p:par>
                              <p:par>
                                <p:cTn id="135" presetID="16" presetClass="entr" presetSubtype="26" fill="hold" nodeType="with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barn(inHorizontal)">
                                      <p:cBhvr>
                                        <p:cTn id="137" dur="500"/>
                                        <p:tgtEl>
                                          <p:spTgt spid="37"/>
                                        </p:tgtEl>
                                      </p:cBhvr>
                                    </p:animEffect>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52"/>
                                        </p:tgtEl>
                                        <p:attrNameLst>
                                          <p:attrName>style.visibility</p:attrName>
                                        </p:attrNameLst>
                                      </p:cBhvr>
                                      <p:to>
                                        <p:strVal val="visible"/>
                                      </p:to>
                                    </p:set>
                                    <p:animEffect transition="in" filter="fade">
                                      <p:cBhvr>
                                        <p:cTn id="142" dur="500"/>
                                        <p:tgtEl>
                                          <p:spTgt spid="52"/>
                                        </p:tgtEl>
                                      </p:cBhvr>
                                    </p:animEffect>
                                    <p:anim calcmode="lin" valueType="num">
                                      <p:cBhvr>
                                        <p:cTn id="143" dur="500" fill="hold"/>
                                        <p:tgtEl>
                                          <p:spTgt spid="52"/>
                                        </p:tgtEl>
                                        <p:attrNameLst>
                                          <p:attrName>ppt_x</p:attrName>
                                        </p:attrNameLst>
                                      </p:cBhvr>
                                      <p:tavLst>
                                        <p:tav tm="0">
                                          <p:val>
                                            <p:strVal val="#ppt_x"/>
                                          </p:val>
                                        </p:tav>
                                        <p:tav tm="100000">
                                          <p:val>
                                            <p:strVal val="#ppt_x"/>
                                          </p:val>
                                        </p:tav>
                                      </p:tavLst>
                                    </p:anim>
                                    <p:anim calcmode="lin" valueType="num">
                                      <p:cBhvr>
                                        <p:cTn id="144"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Growth of the Telephone Network</a:t>
            </a:r>
          </a:p>
        </p:txBody>
      </p:sp>
      <p:sp>
        <p:nvSpPr>
          <p:cNvPr id="4" name="Content Placeholder 3"/>
          <p:cNvSpPr>
            <a:spLocks noGrp="1"/>
          </p:cNvSpPr>
          <p:nvPr>
            <p:ph idx="1"/>
          </p:nvPr>
        </p:nvSpPr>
        <p:spPr/>
        <p:txBody>
          <a:bodyPr/>
          <a:lstStyle/>
          <a:p>
            <a:r>
              <a:rPr lang="en-US" dirty="0"/>
              <a:t>1881: Twisted pair for local loops</a:t>
            </a:r>
          </a:p>
          <a:p>
            <a:r>
              <a:rPr lang="en-US" dirty="0"/>
              <a:t>1885: AT&amp;T formed</a:t>
            </a:r>
          </a:p>
          <a:p>
            <a:r>
              <a:rPr lang="en-US" dirty="0"/>
              <a:t>1892: Automatic telephone switches</a:t>
            </a:r>
          </a:p>
          <a:p>
            <a:r>
              <a:rPr lang="en-US" dirty="0"/>
              <a:t>1903: 3 million telephones in the US</a:t>
            </a:r>
          </a:p>
          <a:p>
            <a:r>
              <a:rPr lang="en-US" dirty="0"/>
              <a:t>1915: First transcontinental cable</a:t>
            </a:r>
          </a:p>
          <a:p>
            <a:r>
              <a:rPr lang="en-US" dirty="0"/>
              <a:t>1927: First transatlantic cable</a:t>
            </a:r>
          </a:p>
          <a:p>
            <a:r>
              <a:rPr lang="en-US" dirty="0"/>
              <a:t>1937: first round-the-world call</a:t>
            </a:r>
          </a:p>
          <a:p>
            <a:r>
              <a:rPr lang="en-US" dirty="0"/>
              <a:t>1946: National numbering plan</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8</a:t>
            </a:fld>
            <a:endParaRPr lang="en-US" dirty="0"/>
          </a:p>
        </p:txBody>
      </p:sp>
      <p:pic>
        <p:nvPicPr>
          <p:cNvPr id="3074" name="Picture 2" descr="C:\Users\t0ph3r\Documents\CS 4700\assets\p4-1-at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3960" y="3010079"/>
            <a:ext cx="1324578" cy="1780286"/>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t0ph3r\Documents\CS 4700\assets\UTP_cab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194" y="1247740"/>
            <a:ext cx="1979231" cy="16144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30696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Evolution of switching</a:t>
            </a:r>
          </a:p>
        </p:txBody>
      </p:sp>
      <p:sp>
        <p:nvSpPr>
          <p:cNvPr id="4" name="Content Placeholder 3"/>
          <p:cNvSpPr>
            <a:spLocks noGrp="1"/>
          </p:cNvSpPr>
          <p:nvPr>
            <p:ph idx="1"/>
          </p:nvPr>
        </p:nvSpPr>
        <p:spPr/>
        <p:txBody>
          <a:bodyPr>
            <a:normAutofit/>
          </a:bodyPr>
          <a:lstStyle/>
          <a:p>
            <a:r>
              <a:rPr lang="en-US" dirty="0"/>
              <a:t>Telephone networks are </a:t>
            </a:r>
            <a:r>
              <a:rPr lang="en-US" b="1" dirty="0"/>
              <a:t>circuit switched</a:t>
            </a:r>
          </a:p>
          <a:p>
            <a:pPr lvl="1"/>
            <a:r>
              <a:rPr lang="en-US" dirty="0"/>
              <a:t>Each call reserves resources end-to-end</a:t>
            </a:r>
          </a:p>
          <a:p>
            <a:pPr lvl="1"/>
            <a:r>
              <a:rPr lang="en-US" dirty="0"/>
              <a:t>Provides excellent quality of service</a:t>
            </a:r>
          </a:p>
          <a:p>
            <a:r>
              <a:rPr lang="en-US" dirty="0"/>
              <a:t>Problems</a:t>
            </a:r>
          </a:p>
          <a:p>
            <a:pPr lvl="1"/>
            <a:r>
              <a:rPr lang="en-US" dirty="0"/>
              <a:t>Resource intense (what if the circuit is idle?)</a:t>
            </a:r>
          </a:p>
          <a:p>
            <a:pPr lvl="1"/>
            <a:r>
              <a:rPr lang="en-US" dirty="0"/>
              <a:t>Complex network components (per circuit state, security)</a:t>
            </a:r>
          </a:p>
          <a:p>
            <a:r>
              <a:rPr lang="en-US" b="1" dirty="0"/>
              <a:t>Packet switching</a:t>
            </a:r>
          </a:p>
          <a:p>
            <a:pPr lvl="1"/>
            <a:r>
              <a:rPr lang="en-US" dirty="0"/>
              <a:t>No connection state, network is store-and-forward</a:t>
            </a:r>
          </a:p>
          <a:p>
            <a:pPr lvl="1"/>
            <a:r>
              <a:rPr lang="en-US" dirty="0"/>
              <a:t>Minimal network assumptions</a:t>
            </a:r>
          </a:p>
          <a:p>
            <a:pPr lvl="1"/>
            <a:r>
              <a:rPr lang="en-US" dirty="0"/>
              <a:t>Statistical multiplexing gives high overall utilization</a:t>
            </a:r>
          </a:p>
        </p:txBody>
      </p:sp>
      <p:sp>
        <p:nvSpPr>
          <p:cNvPr id="3" name="Slide Number Placeholder 2"/>
          <p:cNvSpPr>
            <a:spLocks noGrp="1"/>
          </p:cNvSpPr>
          <p:nvPr>
            <p:ph type="sldNum" sz="quarter" idx="12"/>
          </p:nvPr>
        </p:nvSpPr>
        <p:spPr/>
        <p:txBody>
          <a:bodyPr>
            <a:normAutofit fontScale="55000" lnSpcReduction="20000"/>
          </a:bodyPr>
          <a:lstStyle/>
          <a:p>
            <a:fld id="{283B9EA5-CE9A-4950-A80C-5ADF06B45BB8}" type="slidenum">
              <a:rPr lang="en-US" smtClean="0"/>
              <a:pPr/>
              <a:t>9</a:t>
            </a:fld>
            <a:endParaRPr lang="en-US" dirty="0"/>
          </a:p>
        </p:txBody>
      </p:sp>
    </p:spTree>
    <p:extLst>
      <p:ext uri="{BB962C8B-B14F-4D97-AF65-F5344CB8AC3E}">
        <p14:creationId xmlns:p14="http://schemas.microsoft.com/office/powerpoint/2010/main" val="17799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anim calcmode="lin" valueType="num">
                                      <p:cBhvr>
                                        <p:cTn id="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anim calcmode="lin" valueType="num">
                                      <p:cBhvr>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anim calcmode="lin" valueType="num">
                                      <p:cBhvr>
                                        <p:cTn id="2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500"/>
                                        <p:tgtEl>
                                          <p:spTgt spid="4">
                                            <p:txEl>
                                              <p:pRg st="7" end="7"/>
                                            </p:txEl>
                                          </p:spTgt>
                                        </p:tgtEl>
                                      </p:cBhvr>
                                    </p:animEffect>
                                    <p:anim calcmode="lin" valueType="num">
                                      <p:cBhvr>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anim calcmode="lin" valueType="num">
                                      <p:cBhvr>
                                        <p:cTn id="30"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4">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anim calcmode="lin" valueType="num">
                                      <p:cBhvr>
                                        <p:cTn id="3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6" dur="5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Retrospec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Retrospec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emplate>Median</Template>
  <TotalTime>86882</TotalTime>
  <Words>1666</Words>
  <Application>Microsoft Macintosh PowerPoint</Application>
  <PresentationFormat>On-screen Show (16:9)</PresentationFormat>
  <Paragraphs>353</Paragraphs>
  <Slides>35</Slides>
  <Notes>6</Notes>
  <HiddenSlides>4</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.AppleSystemUIFont</vt:lpstr>
      <vt:lpstr>Arial</vt:lpstr>
      <vt:lpstr>Calibri</vt:lpstr>
      <vt:lpstr>Calibri Light</vt:lpstr>
      <vt:lpstr>Century Gothic</vt:lpstr>
      <vt:lpstr>Courier New</vt:lpstr>
      <vt:lpstr>Tw Cen MT</vt:lpstr>
      <vt:lpstr>Wingdings</vt:lpstr>
      <vt:lpstr>1_Retrospect</vt:lpstr>
      <vt:lpstr>Retrospect</vt:lpstr>
      <vt:lpstr>CS 4700 Network Fundamentals</vt:lpstr>
      <vt:lpstr>What is a communications network</vt:lpstr>
      <vt:lpstr>What is a Communication Network?</vt:lpstr>
      <vt:lpstr>Networks are Fundamental</vt:lpstr>
      <vt:lpstr>Networks are Old</vt:lpstr>
      <vt:lpstr>Towards Electric Communication</vt:lpstr>
      <vt:lpstr>Telephony</vt:lpstr>
      <vt:lpstr>Growth of the Telephone Network</vt:lpstr>
      <vt:lpstr>Evolution of switching</vt:lpstr>
      <vt:lpstr>The World’s Most Successful Computer Science Research Project</vt:lpstr>
      <vt:lpstr>A Brief History of the Early Internet</vt:lpstr>
      <vt:lpstr>History of the Internet</vt:lpstr>
      <vt:lpstr>The Internet, Explained by Vint Cerf</vt:lpstr>
      <vt:lpstr>Lessons from Vint Cerf</vt:lpstr>
      <vt:lpstr>From Humans to Computers</vt:lpstr>
      <vt:lpstr>The 1960s</vt:lpstr>
      <vt:lpstr>1971</vt:lpstr>
      <vt:lpstr>1973</vt:lpstr>
      <vt:lpstr>More from Vint</vt:lpstr>
      <vt:lpstr>Lessons from Vint Cerf (2)</vt:lpstr>
      <vt:lpstr>So what does the Internet look like?</vt:lpstr>
      <vt:lpstr>2000</vt:lpstr>
      <vt:lpstr>PowerPoint Presentation</vt:lpstr>
      <vt:lpstr>PowerPoint Presentation</vt:lpstr>
      <vt:lpstr>2017</vt:lpstr>
      <vt:lpstr>PowerPoint Presentation</vt:lpstr>
      <vt:lpstr>Growing Pains</vt:lpstr>
      <vt:lpstr>Kahn’s Ground Rules</vt:lpstr>
      <vt:lpstr>The Birth of Routing</vt:lpstr>
      <vt:lpstr>Internet Applications Over Time</vt:lpstr>
      <vt:lpstr>Internet Applications Over Time</vt:lpstr>
      <vt:lpstr>More Internet History</vt:lpstr>
      <vt:lpstr>More Internet History</vt:lpstr>
      <vt:lpstr>Enough about history</vt:lpstr>
      <vt:lpstr>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 Wilson</dc:creator>
  <cp:lastModifiedBy>Choffnes, David</cp:lastModifiedBy>
  <cp:revision>871</cp:revision>
  <cp:lastPrinted>2012-08-22T04:00:45Z</cp:lastPrinted>
  <dcterms:created xsi:type="dcterms:W3CDTF">2012-01-03T02:22:46Z</dcterms:created>
  <dcterms:modified xsi:type="dcterms:W3CDTF">2026-01-08T16:18:15Z</dcterms:modified>
</cp:coreProperties>
</file>